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20574000" cy="3657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BBDA8D-74CB-4D53-AD77-8BD1C6F82E20}" v="1" dt="2022-09-09T13:48:37.4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94" autoAdjust="0"/>
    <p:restoredTop sz="94660"/>
  </p:normalViewPr>
  <p:slideViewPr>
    <p:cSldViewPr snapToGrid="0">
      <p:cViewPr varScale="1">
        <p:scale>
          <a:sx n="21" d="100"/>
          <a:sy n="21" d="100"/>
        </p:scale>
        <p:origin x="37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b Angelo" userId="25ad079b-958c-4da1-bd26-b7c989d2485e" providerId="ADAL" clId="{DCDBDDCD-40CD-42E2-A19B-D0B626ED1068}"/>
    <pc:docChg chg="undo custSel modSld">
      <pc:chgData name="Jacob Angelo" userId="25ad079b-958c-4da1-bd26-b7c989d2485e" providerId="ADAL" clId="{DCDBDDCD-40CD-42E2-A19B-D0B626ED1068}" dt="2021-12-09T18:40:06.636" v="18" actId="1076"/>
      <pc:docMkLst>
        <pc:docMk/>
      </pc:docMkLst>
      <pc:sldChg chg="modSp mod">
        <pc:chgData name="Jacob Angelo" userId="25ad079b-958c-4da1-bd26-b7c989d2485e" providerId="ADAL" clId="{DCDBDDCD-40CD-42E2-A19B-D0B626ED1068}" dt="2021-12-09T18:40:06.636" v="18" actId="1076"/>
        <pc:sldMkLst>
          <pc:docMk/>
          <pc:sldMk cId="4090231734" sldId="256"/>
        </pc:sldMkLst>
        <pc:spChg chg="mod">
          <ac:chgData name="Jacob Angelo" userId="25ad079b-958c-4da1-bd26-b7c989d2485e" providerId="ADAL" clId="{DCDBDDCD-40CD-42E2-A19B-D0B626ED1068}" dt="2021-12-09T18:39:28.162" v="0" actId="1076"/>
          <ac:spMkLst>
            <pc:docMk/>
            <pc:sldMk cId="4090231734" sldId="256"/>
            <ac:spMk id="3" creationId="{CC881240-69AD-45FE-A673-CA6D0F82B832}"/>
          </ac:spMkLst>
        </pc:spChg>
        <pc:spChg chg="mod">
          <ac:chgData name="Jacob Angelo" userId="25ad079b-958c-4da1-bd26-b7c989d2485e" providerId="ADAL" clId="{DCDBDDCD-40CD-42E2-A19B-D0B626ED1068}" dt="2021-12-09T18:40:06.636" v="18" actId="1076"/>
          <ac:spMkLst>
            <pc:docMk/>
            <pc:sldMk cId="4090231734" sldId="256"/>
            <ac:spMk id="4" creationId="{C999DCDF-AFA4-4C6A-9F9F-0756C644BFC2}"/>
          </ac:spMkLst>
        </pc:spChg>
        <pc:spChg chg="mod ord">
          <ac:chgData name="Jacob Angelo" userId="25ad079b-958c-4da1-bd26-b7c989d2485e" providerId="ADAL" clId="{DCDBDDCD-40CD-42E2-A19B-D0B626ED1068}" dt="2021-12-09T18:40:06.636" v="18" actId="1076"/>
          <ac:spMkLst>
            <pc:docMk/>
            <pc:sldMk cId="4090231734" sldId="256"/>
            <ac:spMk id="5" creationId="{17A07E26-421C-4967-860E-F2C3BF7553E7}"/>
          </ac:spMkLst>
        </pc:spChg>
        <pc:spChg chg="mod">
          <ac:chgData name="Jacob Angelo" userId="25ad079b-958c-4da1-bd26-b7c989d2485e" providerId="ADAL" clId="{DCDBDDCD-40CD-42E2-A19B-D0B626ED1068}" dt="2021-12-09T18:40:06.636" v="18" actId="1076"/>
          <ac:spMkLst>
            <pc:docMk/>
            <pc:sldMk cId="4090231734" sldId="256"/>
            <ac:spMk id="6" creationId="{00AE13C1-1352-4B15-A2C2-6655446F4B69}"/>
          </ac:spMkLst>
        </pc:spChg>
        <pc:spChg chg="mod">
          <ac:chgData name="Jacob Angelo" userId="25ad079b-958c-4da1-bd26-b7c989d2485e" providerId="ADAL" clId="{DCDBDDCD-40CD-42E2-A19B-D0B626ED1068}" dt="2021-12-09T18:40:06.636" v="18" actId="1076"/>
          <ac:spMkLst>
            <pc:docMk/>
            <pc:sldMk cId="4090231734" sldId="256"/>
            <ac:spMk id="8" creationId="{0E4D001E-F018-4FBF-A685-A22AFC2096D2}"/>
          </ac:spMkLst>
        </pc:spChg>
        <pc:spChg chg="mod">
          <ac:chgData name="Jacob Angelo" userId="25ad079b-958c-4da1-bd26-b7c989d2485e" providerId="ADAL" clId="{DCDBDDCD-40CD-42E2-A19B-D0B626ED1068}" dt="2021-12-09T18:40:06.636" v="18" actId="1076"/>
          <ac:spMkLst>
            <pc:docMk/>
            <pc:sldMk cId="4090231734" sldId="256"/>
            <ac:spMk id="9" creationId="{3FECCBEE-2147-4A5D-AC10-90AB297DBA5E}"/>
          </ac:spMkLst>
        </pc:spChg>
        <pc:picChg chg="mod">
          <ac:chgData name="Jacob Angelo" userId="25ad079b-958c-4da1-bd26-b7c989d2485e" providerId="ADAL" clId="{DCDBDDCD-40CD-42E2-A19B-D0B626ED1068}" dt="2021-12-09T18:40:06.636" v="18" actId="1076"/>
          <ac:picMkLst>
            <pc:docMk/>
            <pc:sldMk cId="4090231734" sldId="256"/>
            <ac:picMk id="1026" creationId="{744EEE78-87C0-4837-97DB-9A37A44BC214}"/>
          </ac:picMkLst>
        </pc:picChg>
      </pc:sldChg>
    </pc:docChg>
  </pc:docChgLst>
  <pc:docChgLst>
    <pc:chgData name="Jacob Angelo" userId="25ad079b-958c-4da1-bd26-b7c989d2485e" providerId="ADAL" clId="{E8BBDA8D-74CB-4D53-AD77-8BD1C6F82E20}"/>
    <pc:docChg chg="modSld">
      <pc:chgData name="Jacob Angelo" userId="25ad079b-958c-4da1-bd26-b7c989d2485e" providerId="ADAL" clId="{E8BBDA8D-74CB-4D53-AD77-8BD1C6F82E20}" dt="2022-09-09T13:50:10.425" v="22" actId="20577"/>
      <pc:docMkLst>
        <pc:docMk/>
      </pc:docMkLst>
      <pc:sldChg chg="modSp mod">
        <pc:chgData name="Jacob Angelo" userId="25ad079b-958c-4da1-bd26-b7c989d2485e" providerId="ADAL" clId="{E8BBDA8D-74CB-4D53-AD77-8BD1C6F82E20}" dt="2022-09-09T13:50:10.425" v="22" actId="20577"/>
        <pc:sldMkLst>
          <pc:docMk/>
          <pc:sldMk cId="4090231734" sldId="256"/>
        </pc:sldMkLst>
        <pc:spChg chg="mod">
          <ac:chgData name="Jacob Angelo" userId="25ad079b-958c-4da1-bd26-b7c989d2485e" providerId="ADAL" clId="{E8BBDA8D-74CB-4D53-AD77-8BD1C6F82E20}" dt="2022-09-09T13:50:10.425" v="22" actId="20577"/>
          <ac:spMkLst>
            <pc:docMk/>
            <pc:sldMk cId="4090231734" sldId="256"/>
            <ac:spMk id="3" creationId="{CC881240-69AD-45FE-A673-CA6D0F82B832}"/>
          </ac:spMkLst>
        </pc:spChg>
        <pc:spChg chg="mod">
          <ac:chgData name="Jacob Angelo" userId="25ad079b-958c-4da1-bd26-b7c989d2485e" providerId="ADAL" clId="{E8BBDA8D-74CB-4D53-AD77-8BD1C6F82E20}" dt="2022-09-09T13:49:01.264" v="9" actId="20577"/>
          <ac:spMkLst>
            <pc:docMk/>
            <pc:sldMk cId="4090231734" sldId="256"/>
            <ac:spMk id="6" creationId="{00AE13C1-1352-4B15-A2C2-6655446F4B69}"/>
          </ac:spMkLst>
        </pc:spChg>
        <pc:spChg chg="mod">
          <ac:chgData name="Jacob Angelo" userId="25ad079b-958c-4da1-bd26-b7c989d2485e" providerId="ADAL" clId="{E8BBDA8D-74CB-4D53-AD77-8BD1C6F82E20}" dt="2022-09-09T13:48:52.838" v="5" actId="14100"/>
          <ac:spMkLst>
            <pc:docMk/>
            <pc:sldMk cId="4090231734" sldId="256"/>
            <ac:spMk id="8" creationId="{0E4D001E-F018-4FBF-A685-A22AFC2096D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3050" y="5985936"/>
            <a:ext cx="17487900" cy="12733867"/>
          </a:xfrm>
        </p:spPr>
        <p:txBody>
          <a:bodyPr anchor="b"/>
          <a:lstStyle>
            <a:lvl1pPr algn="ctr">
              <a:defRPr sz="13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71750" y="19210869"/>
            <a:ext cx="15430500" cy="8830731"/>
          </a:xfrm>
        </p:spPr>
        <p:txBody>
          <a:bodyPr/>
          <a:lstStyle>
            <a:lvl1pPr marL="0" indent="0" algn="ctr">
              <a:buNone/>
              <a:defRPr sz="5400"/>
            </a:lvl1pPr>
            <a:lvl2pPr marL="1028700" indent="0" algn="ctr">
              <a:buNone/>
              <a:defRPr sz="4500"/>
            </a:lvl2pPr>
            <a:lvl3pPr marL="2057400" indent="0" algn="ctr">
              <a:buNone/>
              <a:defRPr sz="4050"/>
            </a:lvl3pPr>
            <a:lvl4pPr marL="3086100" indent="0" algn="ctr">
              <a:buNone/>
              <a:defRPr sz="3600"/>
            </a:lvl4pPr>
            <a:lvl5pPr marL="4114800" indent="0" algn="ctr">
              <a:buNone/>
              <a:defRPr sz="3600"/>
            </a:lvl5pPr>
            <a:lvl6pPr marL="5143500" indent="0" algn="ctr">
              <a:buNone/>
              <a:defRPr sz="3600"/>
            </a:lvl6pPr>
            <a:lvl7pPr marL="6172200" indent="0" algn="ctr">
              <a:buNone/>
              <a:defRPr sz="3600"/>
            </a:lvl7pPr>
            <a:lvl8pPr marL="7200900" indent="0" algn="ctr">
              <a:buNone/>
              <a:defRPr sz="3600"/>
            </a:lvl8pPr>
            <a:lvl9pPr marL="8229600" indent="0" algn="ctr">
              <a:buNone/>
              <a:defRPr sz="3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2521-855C-4E34-BE42-ADE6B930CFD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B572-EC56-4B76-8D81-626C67F27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547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2521-855C-4E34-BE42-ADE6B930CFD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B572-EC56-4B76-8D81-626C67F27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80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723270" y="1947334"/>
            <a:ext cx="4436269" cy="309964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14464" y="1947334"/>
            <a:ext cx="13051631" cy="309964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2521-855C-4E34-BE42-ADE6B930CFD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B572-EC56-4B76-8D81-626C67F27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45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2521-855C-4E34-BE42-ADE6B930CFD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B572-EC56-4B76-8D81-626C67F27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243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748" y="9118611"/>
            <a:ext cx="17745075" cy="15214597"/>
          </a:xfrm>
        </p:spPr>
        <p:txBody>
          <a:bodyPr anchor="b"/>
          <a:lstStyle>
            <a:lvl1pPr>
              <a:defRPr sz="13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3748" y="24477144"/>
            <a:ext cx="17745075" cy="8000997"/>
          </a:xfrm>
        </p:spPr>
        <p:txBody>
          <a:bodyPr/>
          <a:lstStyle>
            <a:lvl1pPr marL="0" indent="0">
              <a:buNone/>
              <a:defRPr sz="5400">
                <a:solidFill>
                  <a:schemeClr val="tx1"/>
                </a:solidFill>
              </a:defRPr>
            </a:lvl1pPr>
            <a:lvl2pPr marL="102870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2pPr>
            <a:lvl3pPr marL="2057400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3pPr>
            <a:lvl4pPr marL="30861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4pPr>
            <a:lvl5pPr marL="4114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5pPr>
            <a:lvl6pPr marL="51435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6pPr>
            <a:lvl7pPr marL="61722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7pPr>
            <a:lvl8pPr marL="72009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8pPr>
            <a:lvl9pPr marL="82296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2521-855C-4E34-BE42-ADE6B930CFD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B572-EC56-4B76-8D81-626C67F27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528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14463" y="9736667"/>
            <a:ext cx="8743950" cy="23207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5588" y="9736667"/>
            <a:ext cx="8743950" cy="23207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2521-855C-4E34-BE42-ADE6B930CFD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B572-EC56-4B76-8D81-626C67F27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966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7142" y="1947342"/>
            <a:ext cx="17745075" cy="70696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7145" y="8966203"/>
            <a:ext cx="8703765" cy="4394197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28700" indent="0">
              <a:buNone/>
              <a:defRPr sz="4500" b="1"/>
            </a:lvl2pPr>
            <a:lvl3pPr marL="2057400" indent="0">
              <a:buNone/>
              <a:defRPr sz="405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17145" y="13360400"/>
            <a:ext cx="8703765" cy="19651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415588" y="8966203"/>
            <a:ext cx="8746630" cy="4394197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28700" indent="0">
              <a:buNone/>
              <a:defRPr sz="4500" b="1"/>
            </a:lvl2pPr>
            <a:lvl3pPr marL="2057400" indent="0">
              <a:buNone/>
              <a:defRPr sz="405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415588" y="13360400"/>
            <a:ext cx="8746630" cy="19651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2521-855C-4E34-BE42-ADE6B930CFD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B572-EC56-4B76-8D81-626C67F27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743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2521-855C-4E34-BE42-ADE6B930CFD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B572-EC56-4B76-8D81-626C67F27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276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2521-855C-4E34-BE42-ADE6B930CFD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B572-EC56-4B76-8D81-626C67F27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156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7142" y="2438400"/>
            <a:ext cx="6635651" cy="853440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6629" y="5266275"/>
            <a:ext cx="10415588" cy="25992667"/>
          </a:xfrm>
        </p:spPr>
        <p:txBody>
          <a:bodyPr/>
          <a:lstStyle>
            <a:lvl1pPr>
              <a:defRPr sz="7200"/>
            </a:lvl1pPr>
            <a:lvl2pPr>
              <a:defRPr sz="6300"/>
            </a:lvl2pPr>
            <a:lvl3pPr>
              <a:defRPr sz="5400"/>
            </a:lvl3pPr>
            <a:lvl4pPr>
              <a:defRPr sz="4500"/>
            </a:lvl4pPr>
            <a:lvl5pPr>
              <a:defRPr sz="4500"/>
            </a:lvl5pPr>
            <a:lvl6pPr>
              <a:defRPr sz="4500"/>
            </a:lvl6pPr>
            <a:lvl7pPr>
              <a:defRPr sz="4500"/>
            </a:lvl7pPr>
            <a:lvl8pPr>
              <a:defRPr sz="4500"/>
            </a:lvl8pPr>
            <a:lvl9pPr>
              <a:defRPr sz="4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17142" y="10972800"/>
            <a:ext cx="6635651" cy="20328469"/>
          </a:xfrm>
        </p:spPr>
        <p:txBody>
          <a:bodyPr/>
          <a:lstStyle>
            <a:lvl1pPr marL="0" indent="0">
              <a:buNone/>
              <a:defRPr sz="3600"/>
            </a:lvl1pPr>
            <a:lvl2pPr marL="1028700" indent="0">
              <a:buNone/>
              <a:defRPr sz="3150"/>
            </a:lvl2pPr>
            <a:lvl3pPr marL="2057400" indent="0">
              <a:buNone/>
              <a:defRPr sz="2700"/>
            </a:lvl3pPr>
            <a:lvl4pPr marL="3086100" indent="0">
              <a:buNone/>
              <a:defRPr sz="2250"/>
            </a:lvl4pPr>
            <a:lvl5pPr marL="4114800" indent="0">
              <a:buNone/>
              <a:defRPr sz="2250"/>
            </a:lvl5pPr>
            <a:lvl6pPr marL="5143500" indent="0">
              <a:buNone/>
              <a:defRPr sz="2250"/>
            </a:lvl6pPr>
            <a:lvl7pPr marL="6172200" indent="0">
              <a:buNone/>
              <a:defRPr sz="2250"/>
            </a:lvl7pPr>
            <a:lvl8pPr marL="7200900" indent="0">
              <a:buNone/>
              <a:defRPr sz="2250"/>
            </a:lvl8pPr>
            <a:lvl9pPr marL="8229600" indent="0">
              <a:buNone/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2521-855C-4E34-BE42-ADE6B930CFD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B572-EC56-4B76-8D81-626C67F27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471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7142" y="2438400"/>
            <a:ext cx="6635651" cy="853440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746629" y="5266275"/>
            <a:ext cx="10415588" cy="25992667"/>
          </a:xfrm>
        </p:spPr>
        <p:txBody>
          <a:bodyPr anchor="t"/>
          <a:lstStyle>
            <a:lvl1pPr marL="0" indent="0">
              <a:buNone/>
              <a:defRPr sz="7200"/>
            </a:lvl1pPr>
            <a:lvl2pPr marL="1028700" indent="0">
              <a:buNone/>
              <a:defRPr sz="6300"/>
            </a:lvl2pPr>
            <a:lvl3pPr marL="2057400" indent="0">
              <a:buNone/>
              <a:defRPr sz="5400"/>
            </a:lvl3pPr>
            <a:lvl4pPr marL="3086100" indent="0">
              <a:buNone/>
              <a:defRPr sz="4500"/>
            </a:lvl4pPr>
            <a:lvl5pPr marL="4114800" indent="0">
              <a:buNone/>
              <a:defRPr sz="4500"/>
            </a:lvl5pPr>
            <a:lvl6pPr marL="5143500" indent="0">
              <a:buNone/>
              <a:defRPr sz="4500"/>
            </a:lvl6pPr>
            <a:lvl7pPr marL="6172200" indent="0">
              <a:buNone/>
              <a:defRPr sz="4500"/>
            </a:lvl7pPr>
            <a:lvl8pPr marL="7200900" indent="0">
              <a:buNone/>
              <a:defRPr sz="4500"/>
            </a:lvl8pPr>
            <a:lvl9pPr marL="8229600" indent="0">
              <a:buNone/>
              <a:defRPr sz="4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17142" y="10972800"/>
            <a:ext cx="6635651" cy="20328469"/>
          </a:xfrm>
        </p:spPr>
        <p:txBody>
          <a:bodyPr/>
          <a:lstStyle>
            <a:lvl1pPr marL="0" indent="0">
              <a:buNone/>
              <a:defRPr sz="3600"/>
            </a:lvl1pPr>
            <a:lvl2pPr marL="1028700" indent="0">
              <a:buNone/>
              <a:defRPr sz="3150"/>
            </a:lvl2pPr>
            <a:lvl3pPr marL="2057400" indent="0">
              <a:buNone/>
              <a:defRPr sz="2700"/>
            </a:lvl3pPr>
            <a:lvl4pPr marL="3086100" indent="0">
              <a:buNone/>
              <a:defRPr sz="2250"/>
            </a:lvl4pPr>
            <a:lvl5pPr marL="4114800" indent="0">
              <a:buNone/>
              <a:defRPr sz="2250"/>
            </a:lvl5pPr>
            <a:lvl6pPr marL="5143500" indent="0">
              <a:buNone/>
              <a:defRPr sz="2250"/>
            </a:lvl6pPr>
            <a:lvl7pPr marL="6172200" indent="0">
              <a:buNone/>
              <a:defRPr sz="2250"/>
            </a:lvl7pPr>
            <a:lvl8pPr marL="7200900" indent="0">
              <a:buNone/>
              <a:defRPr sz="2250"/>
            </a:lvl8pPr>
            <a:lvl9pPr marL="8229600" indent="0">
              <a:buNone/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B2521-855C-4E34-BE42-ADE6B930CFD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B572-EC56-4B76-8D81-626C67F27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3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14463" y="1947342"/>
            <a:ext cx="17745075" cy="7069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4463" y="9736667"/>
            <a:ext cx="17745075" cy="23207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14463" y="33900542"/>
            <a:ext cx="462915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B2521-855C-4E34-BE42-ADE6B930CFD0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15138" y="33900542"/>
            <a:ext cx="6943725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530388" y="33900542"/>
            <a:ext cx="462915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DB572-EC56-4B76-8D81-626C67F27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289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057400" rtl="0" eaLnBrk="1" latinLnBrk="0" hangingPunct="1">
        <a:lnSpc>
          <a:spcPct val="90000"/>
        </a:lnSpc>
        <a:spcBef>
          <a:spcPct val="0"/>
        </a:spcBef>
        <a:buNone/>
        <a:defRPr sz="9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2057400" rtl="0" eaLnBrk="1" latinLnBrk="0" hangingPunct="1">
        <a:lnSpc>
          <a:spcPct val="90000"/>
        </a:lnSpc>
        <a:spcBef>
          <a:spcPts val="225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5717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3pPr>
      <a:lvl4pPr marL="36004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4pPr>
      <a:lvl5pPr marL="46291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5pPr>
      <a:lvl6pPr marL="56578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6pPr>
      <a:lvl7pPr marL="66865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7pPr>
      <a:lvl8pPr marL="77152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8pPr>
      <a:lvl9pPr marL="8743950" indent="-514350" algn="l" defTabSz="20574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4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3pPr>
      <a:lvl4pPr marL="30861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5pPr>
      <a:lvl6pPr marL="51435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6pPr>
      <a:lvl7pPr marL="61722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7pPr>
      <a:lvl8pPr marL="72009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8pPr>
      <a:lvl9pPr marL="82296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87094-1E1F-46E3-9BED-B455B82124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3050" y="1684101"/>
            <a:ext cx="17487900" cy="3085330"/>
          </a:xfrm>
          <a:solidFill>
            <a:srgbClr val="FFC000"/>
          </a:solidFill>
        </p:spPr>
        <p:txBody>
          <a:bodyPr/>
          <a:lstStyle/>
          <a:p>
            <a:r>
              <a:rPr lang="en-US" dirty="0"/>
              <a:t>DELETE THIS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881240-69AD-45FE-A673-CA6D0F82B8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3051" y="20868846"/>
            <a:ext cx="18338038" cy="7913544"/>
          </a:xfrm>
        </p:spPr>
        <p:txBody>
          <a:bodyPr>
            <a:noAutofit/>
          </a:bodyPr>
          <a:lstStyle/>
          <a:p>
            <a:pPr marL="1028700" indent="-1028700" algn="l">
              <a:buFont typeface="Arial" panose="020B0604020202020204" pitchFamily="34" charset="0"/>
              <a:buChar char="•"/>
            </a:pPr>
            <a:r>
              <a:rPr lang="en-US" sz="7200" dirty="0"/>
              <a:t>Your Display is </a:t>
            </a:r>
            <a:r>
              <a:rPr lang="en-US" sz="7200" b="1" dirty="0">
                <a:highlight>
                  <a:srgbClr val="FFFF00"/>
                </a:highlight>
              </a:rPr>
              <a:t>PORTRAIT</a:t>
            </a:r>
            <a:r>
              <a:rPr lang="en-US" sz="7200" dirty="0"/>
              <a:t> and not landscape</a:t>
            </a:r>
          </a:p>
          <a:p>
            <a:pPr marL="1028700" indent="-1028700" algn="l">
              <a:buFont typeface="Arial" panose="020B0604020202020204" pitchFamily="34" charset="0"/>
              <a:buChar char="•"/>
            </a:pPr>
            <a:r>
              <a:rPr lang="en-US" sz="7200" dirty="0"/>
              <a:t>It is </a:t>
            </a:r>
            <a:r>
              <a:rPr lang="en-US" sz="7200" b="1" dirty="0">
                <a:highlight>
                  <a:srgbClr val="FFFF00"/>
                </a:highlight>
              </a:rPr>
              <a:t>TALL</a:t>
            </a:r>
            <a:r>
              <a:rPr lang="en-US" sz="7200" dirty="0"/>
              <a:t> instead of wide and has a resolution of </a:t>
            </a:r>
            <a:r>
              <a:rPr lang="en-US" sz="7200" b="1" dirty="0"/>
              <a:t>2160 x </a:t>
            </a:r>
            <a:r>
              <a:rPr lang="en-US" sz="7200" b="1"/>
              <a:t>3840 (4K) </a:t>
            </a:r>
            <a:r>
              <a:rPr lang="en-US" sz="7200"/>
              <a:t>and </a:t>
            </a:r>
            <a:r>
              <a:rPr lang="en-US" sz="7200" dirty="0"/>
              <a:t>an aspect of </a:t>
            </a:r>
            <a:r>
              <a:rPr lang="en-US" sz="7200" b="1" dirty="0"/>
              <a:t>9:16</a:t>
            </a:r>
          </a:p>
          <a:p>
            <a:pPr marL="1028700" indent="-1028700" algn="l">
              <a:buFont typeface="Arial" panose="020B0604020202020204" pitchFamily="34" charset="0"/>
              <a:buChar char="•"/>
            </a:pPr>
            <a:r>
              <a:rPr lang="en-US" sz="7200" dirty="0"/>
              <a:t>This </a:t>
            </a:r>
            <a:r>
              <a:rPr lang="en-US" sz="7200" b="1" dirty="0">
                <a:highlight>
                  <a:srgbClr val="FFFF00"/>
                </a:highlight>
              </a:rPr>
              <a:t>PPT is also Portrait</a:t>
            </a:r>
            <a:r>
              <a:rPr lang="en-US" sz="7200" dirty="0"/>
              <a:t>, you can add slides and upload it directly to your reach playlist.</a:t>
            </a:r>
          </a:p>
          <a:p>
            <a:pPr marL="1028700" indent="-1028700" algn="l">
              <a:buFont typeface="Arial" panose="020B0604020202020204" pitchFamily="34" charset="0"/>
              <a:buChar char="•"/>
            </a:pPr>
            <a:r>
              <a:rPr lang="en-US" sz="7200" dirty="0"/>
              <a:t>Add </a:t>
            </a:r>
            <a:r>
              <a:rPr lang="en-US" sz="7200" b="1" dirty="0">
                <a:highlight>
                  <a:srgbClr val="FFFF00"/>
                </a:highlight>
              </a:rPr>
              <a:t>VIDEO DIRECTLY TO REACH </a:t>
            </a:r>
            <a:r>
              <a:rPr lang="en-US" sz="7200" dirty="0"/>
              <a:t>and do not embed in this PPT</a:t>
            </a:r>
          </a:p>
        </p:txBody>
      </p:sp>
      <p:pic>
        <p:nvPicPr>
          <p:cNvPr id="1026" name="Picture 2" descr="Portrait vs landscape | Sam Beebe | Flickr">
            <a:extLst>
              <a:ext uri="{FF2B5EF4-FFF2-40B4-BE49-F238E27FC236}">
                <a16:creationId xmlns:a16="http://schemas.microsoft.com/office/drawing/2014/main" id="{744EEE78-87C0-4837-97DB-9A37A44BC2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5357" y="7730970"/>
            <a:ext cx="14716534" cy="7913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rrow: Right 3">
            <a:extLst>
              <a:ext uri="{FF2B5EF4-FFF2-40B4-BE49-F238E27FC236}">
                <a16:creationId xmlns:a16="http://schemas.microsoft.com/office/drawing/2014/main" id="{C999DCDF-AFA4-4C6A-9F9F-0756C644BFC2}"/>
              </a:ext>
            </a:extLst>
          </p:cNvPr>
          <p:cNvSpPr/>
          <p:nvPr/>
        </p:nvSpPr>
        <p:spPr>
          <a:xfrm rot="19209254">
            <a:off x="1652148" y="15047422"/>
            <a:ext cx="1989996" cy="1061812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1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AE13C1-1352-4B15-A2C2-6655446F4B69}"/>
              </a:ext>
            </a:extLst>
          </p:cNvPr>
          <p:cNvSpPr txBox="1"/>
          <p:nvPr/>
        </p:nvSpPr>
        <p:spPr>
          <a:xfrm>
            <a:off x="3606392" y="15515465"/>
            <a:ext cx="700785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100" dirty="0"/>
              <a:t>-- 2160 pixels --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4D001E-F018-4FBF-A685-A22AFC2096D2}"/>
              </a:ext>
            </a:extLst>
          </p:cNvPr>
          <p:cNvSpPr txBox="1"/>
          <p:nvPr/>
        </p:nvSpPr>
        <p:spPr>
          <a:xfrm rot="16200000">
            <a:off x="-662694" y="9747812"/>
            <a:ext cx="7118447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100" dirty="0"/>
              <a:t>-- 3840 pixels --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E8E3860-BFA5-4883-BFED-42F91CBDB8CE}"/>
              </a:ext>
            </a:extLst>
          </p:cNvPr>
          <p:cNvSpPr txBox="1">
            <a:spLocks/>
          </p:cNvSpPr>
          <p:nvPr/>
        </p:nvSpPr>
        <p:spPr>
          <a:xfrm>
            <a:off x="1581330" y="31443665"/>
            <a:ext cx="17487900" cy="3085330"/>
          </a:xfrm>
          <a:prstGeom prst="rect">
            <a:avLst/>
          </a:prstGeom>
          <a:solidFill>
            <a:srgbClr val="FFC000"/>
          </a:solidFill>
        </p:spPr>
        <p:txBody>
          <a:bodyPr vert="horz" lIns="274320" tIns="137160" rIns="274320" bIns="13716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3500" dirty="0"/>
              <a:t>DELETE THIS SLIDE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ECCBEE-2147-4A5D-AC10-90AB297DBA5E}"/>
              </a:ext>
            </a:extLst>
          </p:cNvPr>
          <p:cNvSpPr/>
          <p:nvPr/>
        </p:nvSpPr>
        <p:spPr>
          <a:xfrm>
            <a:off x="10362396" y="8768253"/>
            <a:ext cx="8449312" cy="6938902"/>
          </a:xfrm>
          <a:prstGeom prst="rect">
            <a:avLst/>
          </a:prstGeom>
          <a:solidFill>
            <a:srgbClr val="FFFFFF">
              <a:alpha val="6117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100" dirty="0"/>
          </a:p>
        </p:txBody>
      </p:sp>
      <p:sp>
        <p:nvSpPr>
          <p:cNvPr id="5" name="Multiplication Sign 4">
            <a:extLst>
              <a:ext uri="{FF2B5EF4-FFF2-40B4-BE49-F238E27FC236}">
                <a16:creationId xmlns:a16="http://schemas.microsoft.com/office/drawing/2014/main" id="{17A07E26-421C-4967-860E-F2C3BF7553E7}"/>
              </a:ext>
            </a:extLst>
          </p:cNvPr>
          <p:cNvSpPr/>
          <p:nvPr/>
        </p:nvSpPr>
        <p:spPr>
          <a:xfrm>
            <a:off x="13776561" y="12605203"/>
            <a:ext cx="1620982" cy="1309254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100"/>
          </a:p>
        </p:txBody>
      </p:sp>
    </p:spTree>
    <p:extLst>
      <p:ext uri="{BB962C8B-B14F-4D97-AF65-F5344CB8AC3E}">
        <p14:creationId xmlns:p14="http://schemas.microsoft.com/office/powerpoint/2010/main" val="4090231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DB2CA-375C-420E-9B56-145967ECF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7E13F-92C6-41B8-9D59-BCA9D7B986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531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74</Words>
  <Application>Microsoft Office PowerPoint</Application>
  <PresentationFormat>Custom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DELETE THIS SLIDE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DELETE THIS SLIDE</dc:title>
  <dc:creator>Jacob Angelo</dc:creator>
  <cp:lastModifiedBy>Jacob Angelo</cp:lastModifiedBy>
  <cp:revision>1</cp:revision>
  <dcterms:created xsi:type="dcterms:W3CDTF">2021-08-03T02:41:15Z</dcterms:created>
  <dcterms:modified xsi:type="dcterms:W3CDTF">2022-09-09T13:50:17Z</dcterms:modified>
</cp:coreProperties>
</file>