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36576000" cy="2057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EBF5E8-3CDC-4B6F-8C52-5A12100689F5}" v="3" dt="2022-09-09T13:51:59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4" autoAdjust="0"/>
    <p:restoredTop sz="94660"/>
  </p:normalViewPr>
  <p:slideViewPr>
    <p:cSldViewPr snapToGrid="0">
      <p:cViewPr varScale="1">
        <p:scale>
          <a:sx n="37" d="100"/>
          <a:sy n="37" d="100"/>
        </p:scale>
        <p:origin x="1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Angelo" userId="25ad079b-958c-4da1-bd26-b7c989d2485e" providerId="ADAL" clId="{C715ECDA-EDE8-4274-AED8-CC44443272D5}"/>
    <pc:docChg chg="undo custSel modSld">
      <pc:chgData name="Jacob Angelo" userId="25ad079b-958c-4da1-bd26-b7c989d2485e" providerId="ADAL" clId="{C715ECDA-EDE8-4274-AED8-CC44443272D5}" dt="2021-12-09T18:38:50.013" v="9" actId="1076"/>
      <pc:docMkLst>
        <pc:docMk/>
      </pc:docMkLst>
      <pc:sldChg chg="modSp mod">
        <pc:chgData name="Jacob Angelo" userId="25ad079b-958c-4da1-bd26-b7c989d2485e" providerId="ADAL" clId="{C715ECDA-EDE8-4274-AED8-CC44443272D5}" dt="2021-12-09T18:38:50.013" v="9" actId="1076"/>
        <pc:sldMkLst>
          <pc:docMk/>
          <pc:sldMk cId="4090231734" sldId="256"/>
        </pc:sldMkLst>
        <pc:spChg chg="mod">
          <ac:chgData name="Jacob Angelo" userId="25ad079b-958c-4da1-bd26-b7c989d2485e" providerId="ADAL" clId="{C715ECDA-EDE8-4274-AED8-CC44443272D5}" dt="2021-12-09T18:38:32.103" v="3" actId="1076"/>
          <ac:spMkLst>
            <pc:docMk/>
            <pc:sldMk cId="4090231734" sldId="256"/>
            <ac:spMk id="2" creationId="{C4D87094-1E1F-46E3-9BED-B455B82124B5}"/>
          </ac:spMkLst>
        </pc:spChg>
        <pc:spChg chg="mod">
          <ac:chgData name="Jacob Angelo" userId="25ad079b-958c-4da1-bd26-b7c989d2485e" providerId="ADAL" clId="{C715ECDA-EDE8-4274-AED8-CC44443272D5}" dt="2021-12-09T18:38:45.983" v="8" actId="14100"/>
          <ac:spMkLst>
            <pc:docMk/>
            <pc:sldMk cId="4090231734" sldId="256"/>
            <ac:spMk id="3" creationId="{CC881240-69AD-45FE-A673-CA6D0F82B832}"/>
          </ac:spMkLst>
        </pc:spChg>
        <pc:spChg chg="mod">
          <ac:chgData name="Jacob Angelo" userId="25ad079b-958c-4da1-bd26-b7c989d2485e" providerId="ADAL" clId="{C715ECDA-EDE8-4274-AED8-CC44443272D5}" dt="2021-12-09T18:38:50.013" v="9" actId="1076"/>
          <ac:spMkLst>
            <pc:docMk/>
            <pc:sldMk cId="4090231734" sldId="256"/>
            <ac:spMk id="4" creationId="{C999DCDF-AFA4-4C6A-9F9F-0756C644BFC2}"/>
          </ac:spMkLst>
        </pc:spChg>
        <pc:spChg chg="mod">
          <ac:chgData name="Jacob Angelo" userId="25ad079b-958c-4da1-bd26-b7c989d2485e" providerId="ADAL" clId="{C715ECDA-EDE8-4274-AED8-CC44443272D5}" dt="2021-12-09T18:38:50.013" v="9" actId="1076"/>
          <ac:spMkLst>
            <pc:docMk/>
            <pc:sldMk cId="4090231734" sldId="256"/>
            <ac:spMk id="5" creationId="{17A07E26-421C-4967-860E-F2C3BF7553E7}"/>
          </ac:spMkLst>
        </pc:spChg>
        <pc:spChg chg="mod">
          <ac:chgData name="Jacob Angelo" userId="25ad079b-958c-4da1-bd26-b7c989d2485e" providerId="ADAL" clId="{C715ECDA-EDE8-4274-AED8-CC44443272D5}" dt="2021-12-09T18:38:50.013" v="9" actId="1076"/>
          <ac:spMkLst>
            <pc:docMk/>
            <pc:sldMk cId="4090231734" sldId="256"/>
            <ac:spMk id="6" creationId="{00AE13C1-1352-4B15-A2C2-6655446F4B69}"/>
          </ac:spMkLst>
        </pc:spChg>
        <pc:spChg chg="mod">
          <ac:chgData name="Jacob Angelo" userId="25ad079b-958c-4da1-bd26-b7c989d2485e" providerId="ADAL" clId="{C715ECDA-EDE8-4274-AED8-CC44443272D5}" dt="2021-12-09T18:38:50.013" v="9" actId="1076"/>
          <ac:spMkLst>
            <pc:docMk/>
            <pc:sldMk cId="4090231734" sldId="256"/>
            <ac:spMk id="8" creationId="{0E4D001E-F018-4FBF-A685-A22AFC2096D2}"/>
          </ac:spMkLst>
        </pc:spChg>
        <pc:spChg chg="mod">
          <ac:chgData name="Jacob Angelo" userId="25ad079b-958c-4da1-bd26-b7c989d2485e" providerId="ADAL" clId="{C715ECDA-EDE8-4274-AED8-CC44443272D5}" dt="2021-12-09T18:38:50.013" v="9" actId="1076"/>
          <ac:spMkLst>
            <pc:docMk/>
            <pc:sldMk cId="4090231734" sldId="256"/>
            <ac:spMk id="9" creationId="{3FECCBEE-2147-4A5D-AC10-90AB297DBA5E}"/>
          </ac:spMkLst>
        </pc:spChg>
        <pc:spChg chg="mod">
          <ac:chgData name="Jacob Angelo" userId="25ad079b-958c-4da1-bd26-b7c989d2485e" providerId="ADAL" clId="{C715ECDA-EDE8-4274-AED8-CC44443272D5}" dt="2021-12-09T18:38:23.879" v="1" actId="1076"/>
          <ac:spMkLst>
            <pc:docMk/>
            <pc:sldMk cId="4090231734" sldId="256"/>
            <ac:spMk id="11" creationId="{995206E5-0C24-4977-8906-659E5DD9F76E}"/>
          </ac:spMkLst>
        </pc:spChg>
        <pc:picChg chg="mod">
          <ac:chgData name="Jacob Angelo" userId="25ad079b-958c-4da1-bd26-b7c989d2485e" providerId="ADAL" clId="{C715ECDA-EDE8-4274-AED8-CC44443272D5}" dt="2021-12-09T18:38:50.013" v="9" actId="1076"/>
          <ac:picMkLst>
            <pc:docMk/>
            <pc:sldMk cId="4090231734" sldId="256"/>
            <ac:picMk id="1026" creationId="{744EEE78-87C0-4837-97DB-9A37A44BC214}"/>
          </ac:picMkLst>
        </pc:picChg>
      </pc:sldChg>
    </pc:docChg>
  </pc:docChgLst>
  <pc:docChgLst>
    <pc:chgData name="Jacob Angelo" userId="25ad079b-958c-4da1-bd26-b7c989d2485e" providerId="ADAL" clId="{74EBF5E8-3CDC-4B6F-8C52-5A12100689F5}"/>
    <pc:docChg chg="undo custSel modSld">
      <pc:chgData name="Jacob Angelo" userId="25ad079b-958c-4da1-bd26-b7c989d2485e" providerId="ADAL" clId="{74EBF5E8-3CDC-4B6F-8C52-5A12100689F5}" dt="2022-09-09T13:52:02.412" v="54" actId="1037"/>
      <pc:docMkLst>
        <pc:docMk/>
      </pc:docMkLst>
      <pc:sldChg chg="modSp mod">
        <pc:chgData name="Jacob Angelo" userId="25ad079b-958c-4da1-bd26-b7c989d2485e" providerId="ADAL" clId="{74EBF5E8-3CDC-4B6F-8C52-5A12100689F5}" dt="2022-09-09T13:52:02.412" v="54" actId="1037"/>
        <pc:sldMkLst>
          <pc:docMk/>
          <pc:sldMk cId="4090231734" sldId="256"/>
        </pc:sldMkLst>
        <pc:spChg chg="mod">
          <ac:chgData name="Jacob Angelo" userId="25ad079b-958c-4da1-bd26-b7c989d2485e" providerId="ADAL" clId="{74EBF5E8-3CDC-4B6F-8C52-5A12100689F5}" dt="2022-09-09T13:51:46.966" v="32" actId="20577"/>
          <ac:spMkLst>
            <pc:docMk/>
            <pc:sldMk cId="4090231734" sldId="256"/>
            <ac:spMk id="3" creationId="{CC881240-69AD-45FE-A673-CA6D0F82B832}"/>
          </ac:spMkLst>
        </pc:spChg>
        <pc:spChg chg="mod">
          <ac:chgData name="Jacob Angelo" userId="25ad079b-958c-4da1-bd26-b7c989d2485e" providerId="ADAL" clId="{74EBF5E8-3CDC-4B6F-8C52-5A12100689F5}" dt="2022-09-09T13:52:02.412" v="54" actId="1037"/>
          <ac:spMkLst>
            <pc:docMk/>
            <pc:sldMk cId="4090231734" sldId="256"/>
            <ac:spMk id="5" creationId="{17A07E26-421C-4967-860E-F2C3BF7553E7}"/>
          </ac:spMkLst>
        </pc:spChg>
        <pc:spChg chg="mod">
          <ac:chgData name="Jacob Angelo" userId="25ad079b-958c-4da1-bd26-b7c989d2485e" providerId="ADAL" clId="{74EBF5E8-3CDC-4B6F-8C52-5A12100689F5}" dt="2022-09-09T13:51:31.195" v="15" actId="14100"/>
          <ac:spMkLst>
            <pc:docMk/>
            <pc:sldMk cId="4090231734" sldId="256"/>
            <ac:spMk id="6" creationId="{00AE13C1-1352-4B15-A2C2-6655446F4B69}"/>
          </ac:spMkLst>
        </pc:spChg>
        <pc:spChg chg="mod">
          <ac:chgData name="Jacob Angelo" userId="25ad079b-958c-4da1-bd26-b7c989d2485e" providerId="ADAL" clId="{74EBF5E8-3CDC-4B6F-8C52-5A12100689F5}" dt="2022-09-09T13:51:21.301" v="13" actId="1076"/>
          <ac:spMkLst>
            <pc:docMk/>
            <pc:sldMk cId="4090231734" sldId="256"/>
            <ac:spMk id="8" creationId="{0E4D001E-F018-4FBF-A685-A22AFC2096D2}"/>
          </ac:spMkLst>
        </pc:spChg>
        <pc:spChg chg="mod">
          <ac:chgData name="Jacob Angelo" userId="25ad079b-958c-4da1-bd26-b7c989d2485e" providerId="ADAL" clId="{74EBF5E8-3CDC-4B6F-8C52-5A12100689F5}" dt="2022-09-09T13:52:02.412" v="54" actId="1037"/>
          <ac:spMkLst>
            <pc:docMk/>
            <pc:sldMk cId="4090231734" sldId="256"/>
            <ac:spMk id="9" creationId="{3FECCBEE-2147-4A5D-AC10-90AB297DBA5E}"/>
          </ac:spMkLst>
        </pc:spChg>
        <pc:picChg chg="mod">
          <ac:chgData name="Jacob Angelo" userId="25ad079b-958c-4da1-bd26-b7c989d2485e" providerId="ADAL" clId="{74EBF5E8-3CDC-4B6F-8C52-5A12100689F5}" dt="2022-09-09T13:51:59.565" v="53" actId="1076"/>
          <ac:picMkLst>
            <pc:docMk/>
            <pc:sldMk cId="4090231734" sldId="256"/>
            <ac:picMk id="1026" creationId="{744EEE78-87C0-4837-97DB-9A37A44BC2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367089"/>
            <a:ext cx="27432000" cy="7162800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0806114"/>
            <a:ext cx="27432000" cy="4967286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6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9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0" y="1095375"/>
            <a:ext cx="7886700" cy="174355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1095375"/>
            <a:ext cx="23202900" cy="174355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4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0" y="5129216"/>
            <a:ext cx="31546800" cy="8558211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0" y="13768391"/>
            <a:ext cx="31546800" cy="4500561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55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5476875"/>
            <a:ext cx="15544800" cy="130540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5476875"/>
            <a:ext cx="15544800" cy="130540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7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095377"/>
            <a:ext cx="31546800" cy="39766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6" y="5043489"/>
            <a:ext cx="15473361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6" y="7515225"/>
            <a:ext cx="15473361" cy="11053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0" y="5043489"/>
            <a:ext cx="15549564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0" y="7515225"/>
            <a:ext cx="15549564" cy="11053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90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5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59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371600"/>
            <a:ext cx="11796711" cy="480060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2962277"/>
            <a:ext cx="18516600" cy="14620875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1434764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3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371600"/>
            <a:ext cx="11796711" cy="480060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2962277"/>
            <a:ext cx="18516600" cy="14620875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1434764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0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095377"/>
            <a:ext cx="31546800" cy="3976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5476875"/>
            <a:ext cx="31546800" cy="13054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rtrait vs landscape | Sam Beebe | Flickr">
            <a:extLst>
              <a:ext uri="{FF2B5EF4-FFF2-40B4-BE49-F238E27FC236}">
                <a16:creationId xmlns:a16="http://schemas.microsoft.com/office/drawing/2014/main" id="{744EEE78-87C0-4837-97DB-9A37A44BC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333" y="3579064"/>
            <a:ext cx="12632266" cy="679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D87094-1E1F-46E3-9BED-B455B8212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766" y="97292"/>
            <a:ext cx="33999056" cy="2763984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dirty="0"/>
              <a:t>DELETE THIS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81240-69AD-45FE-A673-CA6D0F82B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4453" y="10976564"/>
            <a:ext cx="29759562" cy="7816840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6400" dirty="0"/>
              <a:t>Your Display is </a:t>
            </a:r>
            <a:r>
              <a:rPr lang="en-US" sz="6400" b="1" dirty="0">
                <a:highlight>
                  <a:srgbClr val="FFFF00"/>
                </a:highlight>
              </a:rPr>
              <a:t>Landscape</a:t>
            </a:r>
            <a:r>
              <a:rPr lang="en-US" sz="6400" dirty="0"/>
              <a:t> and not portrait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6400" dirty="0"/>
              <a:t>It is </a:t>
            </a:r>
            <a:r>
              <a:rPr lang="en-US" sz="6400" b="1" dirty="0">
                <a:highlight>
                  <a:srgbClr val="FFFF00"/>
                </a:highlight>
              </a:rPr>
              <a:t>Wide</a:t>
            </a:r>
            <a:r>
              <a:rPr lang="en-US" sz="6400" dirty="0"/>
              <a:t> instead of tall and has a resolution of </a:t>
            </a:r>
            <a:r>
              <a:rPr lang="en-US" sz="6400" b="1" dirty="0"/>
              <a:t>3840x2160 (4K) </a:t>
            </a:r>
            <a:r>
              <a:rPr lang="en-US" sz="6400" dirty="0"/>
              <a:t>and an aspect of </a:t>
            </a:r>
            <a:r>
              <a:rPr lang="en-US" sz="6400" b="1" dirty="0"/>
              <a:t>16:9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6400" dirty="0"/>
              <a:t>This </a:t>
            </a:r>
            <a:r>
              <a:rPr lang="en-US" sz="6400" b="1" dirty="0">
                <a:highlight>
                  <a:srgbClr val="FFFF00"/>
                </a:highlight>
              </a:rPr>
              <a:t>PPT is also Landscape</a:t>
            </a:r>
            <a:r>
              <a:rPr lang="en-US" sz="6400" dirty="0"/>
              <a:t>, you can add slides and upload it directly to your reach playlist.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6400" dirty="0"/>
              <a:t>Add </a:t>
            </a:r>
            <a:r>
              <a:rPr lang="en-US" sz="6400" b="1" dirty="0">
                <a:highlight>
                  <a:srgbClr val="FFFF00"/>
                </a:highlight>
              </a:rPr>
              <a:t>VIDEO DIRECTLY TO REACH </a:t>
            </a:r>
            <a:r>
              <a:rPr lang="en-US" sz="6400" dirty="0"/>
              <a:t>and do not embed in this PPT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999DCDF-AFA4-4C6A-9F9F-0756C644BFC2}"/>
              </a:ext>
            </a:extLst>
          </p:cNvPr>
          <p:cNvSpPr/>
          <p:nvPr/>
        </p:nvSpPr>
        <p:spPr>
          <a:xfrm rot="12996133">
            <a:off x="24665208" y="8175877"/>
            <a:ext cx="1732320" cy="91143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17A07E26-421C-4967-860E-F2C3BF7553E7}"/>
              </a:ext>
            </a:extLst>
          </p:cNvPr>
          <p:cNvSpPr/>
          <p:nvPr/>
        </p:nvSpPr>
        <p:spPr>
          <a:xfrm>
            <a:off x="14288400" y="8000172"/>
            <a:ext cx="1389708" cy="11238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AE13C1-1352-4B15-A2C2-6655446F4B69}"/>
              </a:ext>
            </a:extLst>
          </p:cNvPr>
          <p:cNvSpPr txBox="1"/>
          <p:nvPr/>
        </p:nvSpPr>
        <p:spPr>
          <a:xfrm rot="16200000">
            <a:off x="14454709" y="6167405"/>
            <a:ext cx="6477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-- 2160 pixels --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4D001E-F018-4FBF-A685-A22AFC2096D2}"/>
              </a:ext>
            </a:extLst>
          </p:cNvPr>
          <p:cNvSpPr txBox="1"/>
          <p:nvPr/>
        </p:nvSpPr>
        <p:spPr>
          <a:xfrm>
            <a:off x="18288000" y="3942092"/>
            <a:ext cx="80141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-- 3840 pixels --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ECCBEE-2147-4A5D-AC10-90AB297DBA5E}"/>
              </a:ext>
            </a:extLst>
          </p:cNvPr>
          <p:cNvSpPr/>
          <p:nvPr/>
        </p:nvSpPr>
        <p:spPr>
          <a:xfrm>
            <a:off x="12908497" y="3528992"/>
            <a:ext cx="4415462" cy="6758008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95206E5-0C24-4977-8906-659E5DD9F76E}"/>
              </a:ext>
            </a:extLst>
          </p:cNvPr>
          <p:cNvSpPr txBox="1">
            <a:spLocks/>
          </p:cNvSpPr>
          <p:nvPr/>
        </p:nvSpPr>
        <p:spPr>
          <a:xfrm>
            <a:off x="1288472" y="17390638"/>
            <a:ext cx="33999056" cy="2763984"/>
          </a:xfrm>
          <a:prstGeom prst="rect">
            <a:avLst/>
          </a:prstGeom>
          <a:solidFill>
            <a:srgbClr val="FFC000"/>
          </a:solidFill>
        </p:spPr>
        <p:txBody>
          <a:bodyPr vert="horz" lIns="182880" tIns="91440" rIns="182880" bIns="91440" rtlCol="0" anchor="b">
            <a:normAutofit fontScale="90000" lnSpcReduction="10000"/>
          </a:bodyPr>
          <a:lstStyle>
            <a:lvl1pPr algn="ctr" defTabSz="16255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332" dirty="0"/>
              <a:t>DELETE THIS SLIDE</a:t>
            </a:r>
          </a:p>
        </p:txBody>
      </p:sp>
    </p:spTree>
    <p:extLst>
      <p:ext uri="{BB962C8B-B14F-4D97-AF65-F5344CB8AC3E}">
        <p14:creationId xmlns:p14="http://schemas.microsoft.com/office/powerpoint/2010/main" val="4090231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DB2CA-375C-420E-9B56-145967EC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7E13F-92C6-41B8-9D59-BCA9D7B98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31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72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DELETE THIS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DELETE THIS SLIDE</dc:title>
  <dc:creator>Jacob Angelo</dc:creator>
  <cp:lastModifiedBy>Jacob Angelo</cp:lastModifiedBy>
  <cp:revision>3</cp:revision>
  <dcterms:created xsi:type="dcterms:W3CDTF">2021-08-03T02:41:15Z</dcterms:created>
  <dcterms:modified xsi:type="dcterms:W3CDTF">2022-09-09T13:52:05Z</dcterms:modified>
</cp:coreProperties>
</file>