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07" r:id="rId1"/>
  </p:sldMasterIdLst>
  <p:notesMasterIdLst>
    <p:notesMasterId r:id="rId13"/>
  </p:notesMasterIdLst>
  <p:sldIdLst>
    <p:sldId id="256" r:id="rId2"/>
    <p:sldId id="286" r:id="rId3"/>
    <p:sldId id="313" r:id="rId4"/>
    <p:sldId id="274" r:id="rId5"/>
    <p:sldId id="318" r:id="rId6"/>
    <p:sldId id="312" r:id="rId7"/>
    <p:sldId id="314" r:id="rId8"/>
    <p:sldId id="287" r:id="rId9"/>
    <p:sldId id="315" r:id="rId10"/>
    <p:sldId id="301" r:id="rId11"/>
    <p:sldId id="31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EB726-4F11-457B-9D9C-391B904F3160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C13DB-B6B1-4430-BB01-E88D5684F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1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32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2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9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7D2187-E82C-4436-A1E4-7D37531D72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169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AE9609-EE35-4EC9-AA88-DDCFC8497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205946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B97646-1CDD-4A6A-B556-D0ABCECE0B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12686" y="3744686"/>
            <a:ext cx="2205946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2830D9D-EDB0-42A6-9A64-F28401E8D8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5371" y="3744686"/>
            <a:ext cx="2205946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F8F2812-AA85-4E52-93D1-AB53604EEB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8055" y="3744686"/>
            <a:ext cx="2205946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5609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7BD756-87CF-4B18-9D89-516F252C9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71725" cy="6858000"/>
          </a:xfrm>
          <a:custGeom>
            <a:avLst/>
            <a:gdLst>
              <a:gd name="connsiteX0" fmla="*/ 0 w 3162300"/>
              <a:gd name="connsiteY0" fmla="*/ 0 h 6858000"/>
              <a:gd name="connsiteX1" fmla="*/ 3162300 w 3162300"/>
              <a:gd name="connsiteY1" fmla="*/ 0 h 6858000"/>
              <a:gd name="connsiteX2" fmla="*/ 3162300 w 3162300"/>
              <a:gd name="connsiteY2" fmla="*/ 6858000 h 6858000"/>
              <a:gd name="connsiteX3" fmla="*/ 0 w 3162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6858000">
                <a:moveTo>
                  <a:pt x="0" y="0"/>
                </a:moveTo>
                <a:lnTo>
                  <a:pt x="3162300" y="0"/>
                </a:lnTo>
                <a:lnTo>
                  <a:pt x="3162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9745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0A14B7-44F9-4729-8D84-C1CC948456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7675" y="0"/>
            <a:ext cx="4286250" cy="2895600"/>
          </a:xfrm>
          <a:custGeom>
            <a:avLst/>
            <a:gdLst>
              <a:gd name="connsiteX0" fmla="*/ 0 w 5715000"/>
              <a:gd name="connsiteY0" fmla="*/ 0 h 2895600"/>
              <a:gd name="connsiteX1" fmla="*/ 5715000 w 5715000"/>
              <a:gd name="connsiteY1" fmla="*/ 0 h 2895600"/>
              <a:gd name="connsiteX2" fmla="*/ 5715000 w 5715000"/>
              <a:gd name="connsiteY2" fmla="*/ 2895600 h 2895600"/>
              <a:gd name="connsiteX3" fmla="*/ 0 w 5715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895600">
                <a:moveTo>
                  <a:pt x="0" y="0"/>
                </a:moveTo>
                <a:lnTo>
                  <a:pt x="5715000" y="0"/>
                </a:lnTo>
                <a:lnTo>
                  <a:pt x="5715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FD2E0D3-3DCD-487A-8F6D-93A9F7FDFC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7675" y="3200400"/>
            <a:ext cx="4286250" cy="2895600"/>
          </a:xfrm>
          <a:custGeom>
            <a:avLst/>
            <a:gdLst>
              <a:gd name="connsiteX0" fmla="*/ 0 w 5715000"/>
              <a:gd name="connsiteY0" fmla="*/ 0 h 2895600"/>
              <a:gd name="connsiteX1" fmla="*/ 5715000 w 5715000"/>
              <a:gd name="connsiteY1" fmla="*/ 0 h 2895600"/>
              <a:gd name="connsiteX2" fmla="*/ 5715000 w 5715000"/>
              <a:gd name="connsiteY2" fmla="*/ 2895600 h 2895600"/>
              <a:gd name="connsiteX3" fmla="*/ 0 w 5715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895600">
                <a:moveTo>
                  <a:pt x="0" y="0"/>
                </a:moveTo>
                <a:lnTo>
                  <a:pt x="5715000" y="0"/>
                </a:lnTo>
                <a:lnTo>
                  <a:pt x="5715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20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F30B68FE-51E7-4B0A-AAF3-C2C2A8F5B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3774" y="1122473"/>
            <a:ext cx="1487150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E8A3D6F8-8029-4747-BB43-6192CABAA9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41967" y="1122473"/>
            <a:ext cx="1487150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4A4A06E-5442-469C-8810-8D7049AD02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0160" y="1122473"/>
            <a:ext cx="1487150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707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0984F1-6CC5-4C9F-A942-D56E7CB2A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692" y="589210"/>
            <a:ext cx="1323304" cy="5679583"/>
          </a:xfrm>
          <a:custGeom>
            <a:avLst/>
            <a:gdLst>
              <a:gd name="connsiteX0" fmla="*/ 0 w 1764405"/>
              <a:gd name="connsiteY0" fmla="*/ 0 h 5679583"/>
              <a:gd name="connsiteX1" fmla="*/ 1764405 w 1764405"/>
              <a:gd name="connsiteY1" fmla="*/ 0 h 5679583"/>
              <a:gd name="connsiteX2" fmla="*/ 1764405 w 1764405"/>
              <a:gd name="connsiteY2" fmla="*/ 5679583 h 5679583"/>
              <a:gd name="connsiteX3" fmla="*/ 0 w 1764405"/>
              <a:gd name="connsiteY3" fmla="*/ 5679583 h 567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405" h="5679583">
                <a:moveTo>
                  <a:pt x="0" y="0"/>
                </a:moveTo>
                <a:lnTo>
                  <a:pt x="1764405" y="0"/>
                </a:lnTo>
                <a:lnTo>
                  <a:pt x="1764405" y="5679583"/>
                </a:lnTo>
                <a:lnTo>
                  <a:pt x="0" y="567958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201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F9B59A-6F8A-45FA-8B80-2425A473E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3982" y="0"/>
            <a:ext cx="2318197" cy="3429000"/>
          </a:xfrm>
          <a:custGeom>
            <a:avLst/>
            <a:gdLst>
              <a:gd name="connsiteX0" fmla="*/ 0 w 3090929"/>
              <a:gd name="connsiteY0" fmla="*/ 0 h 3429000"/>
              <a:gd name="connsiteX1" fmla="*/ 3090929 w 3090929"/>
              <a:gd name="connsiteY1" fmla="*/ 0 h 3429000"/>
              <a:gd name="connsiteX2" fmla="*/ 3090929 w 3090929"/>
              <a:gd name="connsiteY2" fmla="*/ 3429000 h 3429000"/>
              <a:gd name="connsiteX3" fmla="*/ 0 w 309092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929" h="3429000">
                <a:moveTo>
                  <a:pt x="0" y="0"/>
                </a:moveTo>
                <a:lnTo>
                  <a:pt x="3090929" y="0"/>
                </a:lnTo>
                <a:lnTo>
                  <a:pt x="3090929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6F3C4A-1714-4236-8146-35353FFC67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9359" y="5022762"/>
            <a:ext cx="3177862" cy="1835239"/>
          </a:xfrm>
          <a:custGeom>
            <a:avLst/>
            <a:gdLst>
              <a:gd name="connsiteX0" fmla="*/ 0 w 4237149"/>
              <a:gd name="connsiteY0" fmla="*/ 0 h 1835239"/>
              <a:gd name="connsiteX1" fmla="*/ 4237149 w 4237149"/>
              <a:gd name="connsiteY1" fmla="*/ 0 h 1835239"/>
              <a:gd name="connsiteX2" fmla="*/ 4237149 w 4237149"/>
              <a:gd name="connsiteY2" fmla="*/ 1835239 h 1835239"/>
              <a:gd name="connsiteX3" fmla="*/ 0 w 4237149"/>
              <a:gd name="connsiteY3" fmla="*/ 1835239 h 183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149" h="1835239">
                <a:moveTo>
                  <a:pt x="0" y="0"/>
                </a:moveTo>
                <a:lnTo>
                  <a:pt x="4237149" y="0"/>
                </a:lnTo>
                <a:lnTo>
                  <a:pt x="4237149" y="1835239"/>
                </a:lnTo>
                <a:lnTo>
                  <a:pt x="0" y="18352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7458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CD52DC-CE6C-4BCC-AB8E-F1D307A0A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409" y="1281448"/>
            <a:ext cx="2382592" cy="4430332"/>
          </a:xfrm>
          <a:custGeom>
            <a:avLst/>
            <a:gdLst>
              <a:gd name="connsiteX0" fmla="*/ 0 w 3176789"/>
              <a:gd name="connsiteY0" fmla="*/ 0 h 4430332"/>
              <a:gd name="connsiteX1" fmla="*/ 3176789 w 3176789"/>
              <a:gd name="connsiteY1" fmla="*/ 0 h 4430332"/>
              <a:gd name="connsiteX2" fmla="*/ 3176789 w 3176789"/>
              <a:gd name="connsiteY2" fmla="*/ 4430332 h 4430332"/>
              <a:gd name="connsiteX3" fmla="*/ 0 w 3176789"/>
              <a:gd name="connsiteY3" fmla="*/ 4430332 h 443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789" h="4430332">
                <a:moveTo>
                  <a:pt x="0" y="0"/>
                </a:moveTo>
                <a:lnTo>
                  <a:pt x="3176789" y="0"/>
                </a:lnTo>
                <a:lnTo>
                  <a:pt x="3176789" y="4430332"/>
                </a:lnTo>
                <a:lnTo>
                  <a:pt x="0" y="44303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778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93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D05A0F-B8BD-4449-8E08-3A9BE406B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4378" y="0"/>
            <a:ext cx="1207394" cy="4919730"/>
          </a:xfrm>
          <a:custGeom>
            <a:avLst/>
            <a:gdLst>
              <a:gd name="connsiteX0" fmla="*/ 0 w 1609859"/>
              <a:gd name="connsiteY0" fmla="*/ 0 h 4919730"/>
              <a:gd name="connsiteX1" fmla="*/ 1609859 w 1609859"/>
              <a:gd name="connsiteY1" fmla="*/ 0 h 4919730"/>
              <a:gd name="connsiteX2" fmla="*/ 1609859 w 1609859"/>
              <a:gd name="connsiteY2" fmla="*/ 4919730 h 4919730"/>
              <a:gd name="connsiteX3" fmla="*/ 0 w 1609859"/>
              <a:gd name="connsiteY3" fmla="*/ 4919730 h 491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859" h="4919730">
                <a:moveTo>
                  <a:pt x="0" y="0"/>
                </a:moveTo>
                <a:lnTo>
                  <a:pt x="1609859" y="0"/>
                </a:lnTo>
                <a:lnTo>
                  <a:pt x="1609859" y="4919730"/>
                </a:lnTo>
                <a:lnTo>
                  <a:pt x="0" y="49197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084EB5-9BF2-48BE-BA69-067BAD29D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072" y="0"/>
            <a:ext cx="1207394" cy="4919730"/>
          </a:xfrm>
          <a:custGeom>
            <a:avLst/>
            <a:gdLst>
              <a:gd name="connsiteX0" fmla="*/ 0 w 1609859"/>
              <a:gd name="connsiteY0" fmla="*/ 0 h 4919730"/>
              <a:gd name="connsiteX1" fmla="*/ 1609859 w 1609859"/>
              <a:gd name="connsiteY1" fmla="*/ 0 h 4919730"/>
              <a:gd name="connsiteX2" fmla="*/ 1609859 w 1609859"/>
              <a:gd name="connsiteY2" fmla="*/ 4919730 h 4919730"/>
              <a:gd name="connsiteX3" fmla="*/ 0 w 1609859"/>
              <a:gd name="connsiteY3" fmla="*/ 4919730 h 491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859" h="4919730">
                <a:moveTo>
                  <a:pt x="0" y="0"/>
                </a:moveTo>
                <a:lnTo>
                  <a:pt x="1609859" y="0"/>
                </a:lnTo>
                <a:lnTo>
                  <a:pt x="1609859" y="4919730"/>
                </a:lnTo>
                <a:lnTo>
                  <a:pt x="0" y="49197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9446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9FFCDF-0A08-48F9-8362-7976A70ABE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004" y="1"/>
            <a:ext cx="2636950" cy="6259133"/>
          </a:xfrm>
          <a:custGeom>
            <a:avLst/>
            <a:gdLst>
              <a:gd name="connsiteX0" fmla="*/ 0 w 3515933"/>
              <a:gd name="connsiteY0" fmla="*/ 0 h 6259133"/>
              <a:gd name="connsiteX1" fmla="*/ 3515933 w 3515933"/>
              <a:gd name="connsiteY1" fmla="*/ 0 h 6259133"/>
              <a:gd name="connsiteX2" fmla="*/ 3515933 w 3515933"/>
              <a:gd name="connsiteY2" fmla="*/ 6259133 h 6259133"/>
              <a:gd name="connsiteX3" fmla="*/ 0 w 3515933"/>
              <a:gd name="connsiteY3" fmla="*/ 6259133 h 625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933" h="6259133">
                <a:moveTo>
                  <a:pt x="0" y="0"/>
                </a:moveTo>
                <a:lnTo>
                  <a:pt x="3515933" y="0"/>
                </a:lnTo>
                <a:lnTo>
                  <a:pt x="3515933" y="6259133"/>
                </a:lnTo>
                <a:lnTo>
                  <a:pt x="0" y="62591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AEC6653-D696-4DCF-87C2-7B3ED6B4CA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5571" y="-1"/>
            <a:ext cx="1170368" cy="6259133"/>
          </a:xfrm>
          <a:custGeom>
            <a:avLst/>
            <a:gdLst>
              <a:gd name="connsiteX0" fmla="*/ 0 w 1560490"/>
              <a:gd name="connsiteY0" fmla="*/ 0 h 6259133"/>
              <a:gd name="connsiteX1" fmla="*/ 1560490 w 1560490"/>
              <a:gd name="connsiteY1" fmla="*/ 0 h 6259133"/>
              <a:gd name="connsiteX2" fmla="*/ 1560490 w 1560490"/>
              <a:gd name="connsiteY2" fmla="*/ 6259133 h 6259133"/>
              <a:gd name="connsiteX3" fmla="*/ 0 w 1560490"/>
              <a:gd name="connsiteY3" fmla="*/ 6259133 h 625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0490" h="6259133">
                <a:moveTo>
                  <a:pt x="0" y="0"/>
                </a:moveTo>
                <a:lnTo>
                  <a:pt x="1560490" y="0"/>
                </a:lnTo>
                <a:lnTo>
                  <a:pt x="1560490" y="6259133"/>
                </a:lnTo>
                <a:lnTo>
                  <a:pt x="0" y="62591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80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33EB493-FE7C-4B14-844A-D9D307DB46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1538" y="0"/>
            <a:ext cx="1419896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0FCADC-6E60-4B78-A4F8-C42929DFF4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0111" y="1337257"/>
            <a:ext cx="1419896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09DD0D-1671-45B4-880B-6B06F7A2B1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28683" y="3429000"/>
            <a:ext cx="1419896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556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B8B1FF-15F4-4483-BA7E-CDC927B81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76299"/>
            <a:ext cx="3595007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AD601-08D1-4CEE-AA3B-293885CB6A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644" y="2741385"/>
            <a:ext cx="3595007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702E51-D5E9-4C0A-A5A5-397EB1B66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6173" y="4606471"/>
            <a:ext cx="3595007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404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326D6B-1810-4D27-9B4E-B11096A0B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885" y="876301"/>
            <a:ext cx="1513115" cy="5981701"/>
          </a:xfrm>
          <a:custGeom>
            <a:avLst/>
            <a:gdLst>
              <a:gd name="connsiteX0" fmla="*/ 0 w 2017486"/>
              <a:gd name="connsiteY0" fmla="*/ 0 h 4347029"/>
              <a:gd name="connsiteX1" fmla="*/ 2017486 w 2017486"/>
              <a:gd name="connsiteY1" fmla="*/ 0 h 4347029"/>
              <a:gd name="connsiteX2" fmla="*/ 2017486 w 2017486"/>
              <a:gd name="connsiteY2" fmla="*/ 4347029 h 4347029"/>
              <a:gd name="connsiteX3" fmla="*/ 0 w 2017486"/>
              <a:gd name="connsiteY3" fmla="*/ 4347029 h 434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4347029">
                <a:moveTo>
                  <a:pt x="0" y="0"/>
                </a:moveTo>
                <a:lnTo>
                  <a:pt x="2017486" y="0"/>
                </a:lnTo>
                <a:lnTo>
                  <a:pt x="2017486" y="4347029"/>
                </a:lnTo>
                <a:lnTo>
                  <a:pt x="0" y="4347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1A5F925-AE9A-4D24-A041-CCC18EC07B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4600" y="2362201"/>
            <a:ext cx="1513115" cy="4495799"/>
          </a:xfrm>
          <a:custGeom>
            <a:avLst/>
            <a:gdLst>
              <a:gd name="connsiteX0" fmla="*/ 0 w 2017486"/>
              <a:gd name="connsiteY0" fmla="*/ 0 h 1894113"/>
              <a:gd name="connsiteX1" fmla="*/ 2017486 w 2017486"/>
              <a:gd name="connsiteY1" fmla="*/ 0 h 1894113"/>
              <a:gd name="connsiteX2" fmla="*/ 2017486 w 2017486"/>
              <a:gd name="connsiteY2" fmla="*/ 1894113 h 1894113"/>
              <a:gd name="connsiteX3" fmla="*/ 0 w 2017486"/>
              <a:gd name="connsiteY3" fmla="*/ 1894113 h 189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1894113">
                <a:moveTo>
                  <a:pt x="0" y="0"/>
                </a:moveTo>
                <a:lnTo>
                  <a:pt x="2017486" y="0"/>
                </a:lnTo>
                <a:lnTo>
                  <a:pt x="2017486" y="1894113"/>
                </a:lnTo>
                <a:lnTo>
                  <a:pt x="0" y="1894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B9E1DB-A0E6-4EB7-ADD0-953478C22C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6314" y="4455887"/>
            <a:ext cx="1513115" cy="2402112"/>
          </a:xfrm>
          <a:custGeom>
            <a:avLst/>
            <a:gdLst>
              <a:gd name="connsiteX0" fmla="*/ 0 w 2017486"/>
              <a:gd name="connsiteY0" fmla="*/ 0 h 2402112"/>
              <a:gd name="connsiteX1" fmla="*/ 2017486 w 2017486"/>
              <a:gd name="connsiteY1" fmla="*/ 0 h 2402112"/>
              <a:gd name="connsiteX2" fmla="*/ 2017486 w 2017486"/>
              <a:gd name="connsiteY2" fmla="*/ 2402112 h 2402112"/>
              <a:gd name="connsiteX3" fmla="*/ 0 w 2017486"/>
              <a:gd name="connsiteY3" fmla="*/ 2402112 h 240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2402112">
                <a:moveTo>
                  <a:pt x="0" y="0"/>
                </a:moveTo>
                <a:lnTo>
                  <a:pt x="2017486" y="0"/>
                </a:lnTo>
                <a:lnTo>
                  <a:pt x="2017486" y="2402112"/>
                </a:lnTo>
                <a:lnTo>
                  <a:pt x="0" y="2402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5838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DF5F47-15C4-408D-8FCA-352403947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885" y="2"/>
            <a:ext cx="1513115" cy="1581149"/>
          </a:xfrm>
          <a:custGeom>
            <a:avLst/>
            <a:gdLst>
              <a:gd name="connsiteX0" fmla="*/ 0 w 2017486"/>
              <a:gd name="connsiteY0" fmla="*/ 0 h 1146629"/>
              <a:gd name="connsiteX1" fmla="*/ 2017486 w 2017486"/>
              <a:gd name="connsiteY1" fmla="*/ 0 h 1146629"/>
              <a:gd name="connsiteX2" fmla="*/ 2017486 w 2017486"/>
              <a:gd name="connsiteY2" fmla="*/ 1146629 h 1146629"/>
              <a:gd name="connsiteX3" fmla="*/ 0 w 2017486"/>
              <a:gd name="connsiteY3" fmla="*/ 1146629 h 114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1146629">
                <a:moveTo>
                  <a:pt x="0" y="0"/>
                </a:moveTo>
                <a:lnTo>
                  <a:pt x="2017486" y="0"/>
                </a:lnTo>
                <a:lnTo>
                  <a:pt x="2017486" y="1146629"/>
                </a:lnTo>
                <a:lnTo>
                  <a:pt x="0" y="11466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282B24C-BBBA-4357-9567-F56C4D41F5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4600" y="0"/>
            <a:ext cx="1513115" cy="3643086"/>
          </a:xfrm>
          <a:custGeom>
            <a:avLst/>
            <a:gdLst>
              <a:gd name="connsiteX0" fmla="*/ 0 w 2017486"/>
              <a:gd name="connsiteY0" fmla="*/ 0 h 3643086"/>
              <a:gd name="connsiteX1" fmla="*/ 2017486 w 2017486"/>
              <a:gd name="connsiteY1" fmla="*/ 0 h 3643086"/>
              <a:gd name="connsiteX2" fmla="*/ 2017486 w 2017486"/>
              <a:gd name="connsiteY2" fmla="*/ 3643086 h 3643086"/>
              <a:gd name="connsiteX3" fmla="*/ 0 w 2017486"/>
              <a:gd name="connsiteY3" fmla="*/ 3643086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3643086">
                <a:moveTo>
                  <a:pt x="0" y="0"/>
                </a:moveTo>
                <a:lnTo>
                  <a:pt x="2017486" y="0"/>
                </a:lnTo>
                <a:lnTo>
                  <a:pt x="2017486" y="3643086"/>
                </a:lnTo>
                <a:lnTo>
                  <a:pt x="0" y="36430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34E9A8-50A4-4C1C-9ABE-39A71D8700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6314" y="0"/>
            <a:ext cx="1513115" cy="2438400"/>
          </a:xfrm>
          <a:custGeom>
            <a:avLst/>
            <a:gdLst>
              <a:gd name="connsiteX0" fmla="*/ 0 w 2017486"/>
              <a:gd name="connsiteY0" fmla="*/ 0 h 2438400"/>
              <a:gd name="connsiteX1" fmla="*/ 2017486 w 2017486"/>
              <a:gd name="connsiteY1" fmla="*/ 0 h 2438400"/>
              <a:gd name="connsiteX2" fmla="*/ 2017486 w 2017486"/>
              <a:gd name="connsiteY2" fmla="*/ 2438400 h 2438400"/>
              <a:gd name="connsiteX3" fmla="*/ 0 w 2017486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2438400">
                <a:moveTo>
                  <a:pt x="0" y="0"/>
                </a:moveTo>
                <a:lnTo>
                  <a:pt x="2017486" y="0"/>
                </a:lnTo>
                <a:lnTo>
                  <a:pt x="2017486" y="2438400"/>
                </a:lnTo>
                <a:lnTo>
                  <a:pt x="0" y="2438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32139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327A25-2413-4C29-91D6-41EF052FF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5516" y="2"/>
            <a:ext cx="2939143" cy="1494971"/>
          </a:xfrm>
          <a:custGeom>
            <a:avLst/>
            <a:gdLst>
              <a:gd name="connsiteX0" fmla="*/ 0 w 3918857"/>
              <a:gd name="connsiteY0" fmla="*/ 0 h 1494971"/>
              <a:gd name="connsiteX1" fmla="*/ 3918857 w 3918857"/>
              <a:gd name="connsiteY1" fmla="*/ 0 h 1494971"/>
              <a:gd name="connsiteX2" fmla="*/ 3918857 w 3918857"/>
              <a:gd name="connsiteY2" fmla="*/ 1494971 h 1494971"/>
              <a:gd name="connsiteX3" fmla="*/ 0 w 3918857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1494971">
                <a:moveTo>
                  <a:pt x="0" y="0"/>
                </a:moveTo>
                <a:lnTo>
                  <a:pt x="3918857" y="0"/>
                </a:lnTo>
                <a:lnTo>
                  <a:pt x="3918857" y="1494971"/>
                </a:lnTo>
                <a:lnTo>
                  <a:pt x="0" y="14949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13C2EF-B23D-4F90-B7B5-1E376F483F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5515" y="1799771"/>
            <a:ext cx="2939143" cy="4005943"/>
          </a:xfrm>
          <a:custGeom>
            <a:avLst/>
            <a:gdLst>
              <a:gd name="connsiteX0" fmla="*/ 0 w 3918857"/>
              <a:gd name="connsiteY0" fmla="*/ 0 h 4005943"/>
              <a:gd name="connsiteX1" fmla="*/ 3918857 w 3918857"/>
              <a:gd name="connsiteY1" fmla="*/ 0 h 4005943"/>
              <a:gd name="connsiteX2" fmla="*/ 3918857 w 3918857"/>
              <a:gd name="connsiteY2" fmla="*/ 4005943 h 4005943"/>
              <a:gd name="connsiteX3" fmla="*/ 0 w 3918857"/>
              <a:gd name="connsiteY3" fmla="*/ 4005943 h 40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005943">
                <a:moveTo>
                  <a:pt x="0" y="0"/>
                </a:moveTo>
                <a:lnTo>
                  <a:pt x="3918857" y="0"/>
                </a:lnTo>
                <a:lnTo>
                  <a:pt x="3918857" y="4005943"/>
                </a:lnTo>
                <a:lnTo>
                  <a:pt x="0" y="40059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F8C96C-9143-4622-8BFB-1785890171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5515" y="6110514"/>
            <a:ext cx="2939143" cy="747486"/>
          </a:xfrm>
          <a:custGeom>
            <a:avLst/>
            <a:gdLst>
              <a:gd name="connsiteX0" fmla="*/ 0 w 3918857"/>
              <a:gd name="connsiteY0" fmla="*/ 0 h 747486"/>
              <a:gd name="connsiteX1" fmla="*/ 3918857 w 3918857"/>
              <a:gd name="connsiteY1" fmla="*/ 0 h 747486"/>
              <a:gd name="connsiteX2" fmla="*/ 3918857 w 3918857"/>
              <a:gd name="connsiteY2" fmla="*/ 747486 h 747486"/>
              <a:gd name="connsiteX3" fmla="*/ 0 w 3918857"/>
              <a:gd name="connsiteY3" fmla="*/ 747486 h 74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747486">
                <a:moveTo>
                  <a:pt x="0" y="0"/>
                </a:moveTo>
                <a:lnTo>
                  <a:pt x="3918857" y="0"/>
                </a:lnTo>
                <a:lnTo>
                  <a:pt x="3918857" y="747486"/>
                </a:lnTo>
                <a:lnTo>
                  <a:pt x="0" y="747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4829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0C1638-0EA6-409E-BBAF-6F19C51FE4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5516" y="0"/>
            <a:ext cx="2939143" cy="3181350"/>
          </a:xfrm>
          <a:custGeom>
            <a:avLst/>
            <a:gdLst>
              <a:gd name="connsiteX0" fmla="*/ 0 w 3918857"/>
              <a:gd name="connsiteY0" fmla="*/ 0 h 3585028"/>
              <a:gd name="connsiteX1" fmla="*/ 3918857 w 3918857"/>
              <a:gd name="connsiteY1" fmla="*/ 0 h 3585028"/>
              <a:gd name="connsiteX2" fmla="*/ 3918857 w 3918857"/>
              <a:gd name="connsiteY2" fmla="*/ 3585028 h 3585028"/>
              <a:gd name="connsiteX3" fmla="*/ 0 w 3918857"/>
              <a:gd name="connsiteY3" fmla="*/ 3585028 h 358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3585028">
                <a:moveTo>
                  <a:pt x="0" y="0"/>
                </a:moveTo>
                <a:lnTo>
                  <a:pt x="3918857" y="0"/>
                </a:lnTo>
                <a:lnTo>
                  <a:pt x="3918857" y="3585028"/>
                </a:lnTo>
                <a:lnTo>
                  <a:pt x="0" y="35850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DD1AC-A02A-4E41-B8FE-1812D20CB8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5515" y="3429001"/>
            <a:ext cx="2939143" cy="1733550"/>
          </a:xfrm>
          <a:custGeom>
            <a:avLst/>
            <a:gdLst>
              <a:gd name="connsiteX0" fmla="*/ 0 w 3918857"/>
              <a:gd name="connsiteY0" fmla="*/ 0 h 1915884"/>
              <a:gd name="connsiteX1" fmla="*/ 3918857 w 3918857"/>
              <a:gd name="connsiteY1" fmla="*/ 0 h 1915884"/>
              <a:gd name="connsiteX2" fmla="*/ 3918857 w 3918857"/>
              <a:gd name="connsiteY2" fmla="*/ 1915884 h 1915884"/>
              <a:gd name="connsiteX3" fmla="*/ 0 w 3918857"/>
              <a:gd name="connsiteY3" fmla="*/ 1915884 h 19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1915884">
                <a:moveTo>
                  <a:pt x="0" y="0"/>
                </a:moveTo>
                <a:lnTo>
                  <a:pt x="3918857" y="0"/>
                </a:lnTo>
                <a:lnTo>
                  <a:pt x="3918857" y="1915884"/>
                </a:lnTo>
                <a:lnTo>
                  <a:pt x="0" y="19158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0CE98E-4E3C-4147-A8DD-1384BA2A8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5515" y="5410203"/>
            <a:ext cx="2939143" cy="1447798"/>
          </a:xfrm>
          <a:custGeom>
            <a:avLst/>
            <a:gdLst>
              <a:gd name="connsiteX0" fmla="*/ 0 w 3918857"/>
              <a:gd name="connsiteY0" fmla="*/ 0 h 747486"/>
              <a:gd name="connsiteX1" fmla="*/ 3918857 w 3918857"/>
              <a:gd name="connsiteY1" fmla="*/ 0 h 747486"/>
              <a:gd name="connsiteX2" fmla="*/ 3918857 w 3918857"/>
              <a:gd name="connsiteY2" fmla="*/ 747486 h 747486"/>
              <a:gd name="connsiteX3" fmla="*/ 0 w 3918857"/>
              <a:gd name="connsiteY3" fmla="*/ 747486 h 74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747486">
                <a:moveTo>
                  <a:pt x="0" y="0"/>
                </a:moveTo>
                <a:lnTo>
                  <a:pt x="3918857" y="0"/>
                </a:lnTo>
                <a:lnTo>
                  <a:pt x="3918857" y="747486"/>
                </a:lnTo>
                <a:lnTo>
                  <a:pt x="0" y="747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981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33E146-3777-4C61-89C0-32CAFF90A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1943" y="0"/>
            <a:ext cx="2090057" cy="2220686"/>
          </a:xfrm>
          <a:custGeom>
            <a:avLst/>
            <a:gdLst>
              <a:gd name="connsiteX0" fmla="*/ 0 w 2786743"/>
              <a:gd name="connsiteY0" fmla="*/ 0 h 2220686"/>
              <a:gd name="connsiteX1" fmla="*/ 2786743 w 2786743"/>
              <a:gd name="connsiteY1" fmla="*/ 0 h 2220686"/>
              <a:gd name="connsiteX2" fmla="*/ 2786743 w 2786743"/>
              <a:gd name="connsiteY2" fmla="*/ 2220686 h 2220686"/>
              <a:gd name="connsiteX3" fmla="*/ 0 w 2786743"/>
              <a:gd name="connsiteY3" fmla="*/ 2220686 h 22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743" h="2220686">
                <a:moveTo>
                  <a:pt x="0" y="0"/>
                </a:moveTo>
                <a:lnTo>
                  <a:pt x="2786743" y="0"/>
                </a:lnTo>
                <a:lnTo>
                  <a:pt x="2786743" y="2220686"/>
                </a:lnTo>
                <a:lnTo>
                  <a:pt x="0" y="2220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84CFF6-FE3A-4922-A06D-340C4079A2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624114"/>
            <a:ext cx="2188028" cy="1596572"/>
          </a:xfrm>
          <a:custGeom>
            <a:avLst/>
            <a:gdLst>
              <a:gd name="connsiteX0" fmla="*/ 0 w 2917371"/>
              <a:gd name="connsiteY0" fmla="*/ 0 h 1596572"/>
              <a:gd name="connsiteX1" fmla="*/ 2917371 w 2917371"/>
              <a:gd name="connsiteY1" fmla="*/ 0 h 1596572"/>
              <a:gd name="connsiteX2" fmla="*/ 2917371 w 2917371"/>
              <a:gd name="connsiteY2" fmla="*/ 1596572 h 1596572"/>
              <a:gd name="connsiteX3" fmla="*/ 0 w 2917371"/>
              <a:gd name="connsiteY3" fmla="*/ 1596572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1596572">
                <a:moveTo>
                  <a:pt x="0" y="0"/>
                </a:moveTo>
                <a:lnTo>
                  <a:pt x="2917371" y="0"/>
                </a:lnTo>
                <a:lnTo>
                  <a:pt x="2917371" y="1596572"/>
                </a:lnTo>
                <a:lnTo>
                  <a:pt x="0" y="15965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8C89449-DFF4-4FDD-B7ED-995B162C03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6558" y="2590801"/>
            <a:ext cx="1431472" cy="4158343"/>
          </a:xfrm>
          <a:custGeom>
            <a:avLst/>
            <a:gdLst>
              <a:gd name="connsiteX0" fmla="*/ 0 w 1908629"/>
              <a:gd name="connsiteY0" fmla="*/ 0 h 4158343"/>
              <a:gd name="connsiteX1" fmla="*/ 1908629 w 1908629"/>
              <a:gd name="connsiteY1" fmla="*/ 0 h 4158343"/>
              <a:gd name="connsiteX2" fmla="*/ 1908629 w 1908629"/>
              <a:gd name="connsiteY2" fmla="*/ 4158343 h 4158343"/>
              <a:gd name="connsiteX3" fmla="*/ 0 w 1908629"/>
              <a:gd name="connsiteY3" fmla="*/ 4158343 h 41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629" h="4158343">
                <a:moveTo>
                  <a:pt x="0" y="0"/>
                </a:moveTo>
                <a:lnTo>
                  <a:pt x="1908629" y="0"/>
                </a:lnTo>
                <a:lnTo>
                  <a:pt x="1908629" y="4158343"/>
                </a:lnTo>
                <a:lnTo>
                  <a:pt x="0" y="4158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2359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CCA0750-48BD-441C-AE06-6F9FAE7FE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0"/>
            <a:ext cx="745672" cy="4550226"/>
          </a:xfrm>
          <a:custGeom>
            <a:avLst/>
            <a:gdLst>
              <a:gd name="connsiteX0" fmla="*/ 0 w 994229"/>
              <a:gd name="connsiteY0" fmla="*/ 0 h 4550226"/>
              <a:gd name="connsiteX1" fmla="*/ 994229 w 994229"/>
              <a:gd name="connsiteY1" fmla="*/ 0 h 4550226"/>
              <a:gd name="connsiteX2" fmla="*/ 994229 w 994229"/>
              <a:gd name="connsiteY2" fmla="*/ 4550226 h 4550226"/>
              <a:gd name="connsiteX3" fmla="*/ 0 w 994229"/>
              <a:gd name="connsiteY3" fmla="*/ 4550226 h 455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29" h="4550226">
                <a:moveTo>
                  <a:pt x="0" y="0"/>
                </a:moveTo>
                <a:lnTo>
                  <a:pt x="994229" y="0"/>
                </a:lnTo>
                <a:lnTo>
                  <a:pt x="994229" y="4550226"/>
                </a:lnTo>
                <a:lnTo>
                  <a:pt x="0" y="45502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E45A003-CBFA-44E0-BC69-89ED62F50A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36972" y="0"/>
            <a:ext cx="1513114" cy="4550226"/>
          </a:xfrm>
          <a:custGeom>
            <a:avLst/>
            <a:gdLst>
              <a:gd name="connsiteX0" fmla="*/ 0 w 2017485"/>
              <a:gd name="connsiteY0" fmla="*/ 0 h 4550226"/>
              <a:gd name="connsiteX1" fmla="*/ 2017485 w 2017485"/>
              <a:gd name="connsiteY1" fmla="*/ 0 h 4550226"/>
              <a:gd name="connsiteX2" fmla="*/ 2017485 w 2017485"/>
              <a:gd name="connsiteY2" fmla="*/ 4550226 h 4550226"/>
              <a:gd name="connsiteX3" fmla="*/ 0 w 2017485"/>
              <a:gd name="connsiteY3" fmla="*/ 4550226 h 455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5" h="4550226">
                <a:moveTo>
                  <a:pt x="0" y="0"/>
                </a:moveTo>
                <a:lnTo>
                  <a:pt x="2017485" y="0"/>
                </a:lnTo>
                <a:lnTo>
                  <a:pt x="2017485" y="4550226"/>
                </a:lnTo>
                <a:lnTo>
                  <a:pt x="0" y="45502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11F73D-622A-489C-9934-BEC01C218B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9444" y="4760686"/>
            <a:ext cx="1807028" cy="2097315"/>
          </a:xfrm>
          <a:custGeom>
            <a:avLst/>
            <a:gdLst>
              <a:gd name="connsiteX0" fmla="*/ 0 w 2409371"/>
              <a:gd name="connsiteY0" fmla="*/ 0 h 2097315"/>
              <a:gd name="connsiteX1" fmla="*/ 2409371 w 2409371"/>
              <a:gd name="connsiteY1" fmla="*/ 0 h 2097315"/>
              <a:gd name="connsiteX2" fmla="*/ 2409371 w 2409371"/>
              <a:gd name="connsiteY2" fmla="*/ 2097315 h 2097315"/>
              <a:gd name="connsiteX3" fmla="*/ 0 w 2409371"/>
              <a:gd name="connsiteY3" fmla="*/ 2097315 h 209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371" h="2097315">
                <a:moveTo>
                  <a:pt x="0" y="0"/>
                </a:moveTo>
                <a:lnTo>
                  <a:pt x="2409371" y="0"/>
                </a:lnTo>
                <a:lnTo>
                  <a:pt x="2409371" y="2097315"/>
                </a:lnTo>
                <a:lnTo>
                  <a:pt x="0" y="20973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AEE07A3-C8A8-4261-AB36-CDF2AC4292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6972" y="4760687"/>
            <a:ext cx="1807028" cy="1596571"/>
          </a:xfrm>
          <a:custGeom>
            <a:avLst/>
            <a:gdLst>
              <a:gd name="connsiteX0" fmla="*/ 0 w 2409371"/>
              <a:gd name="connsiteY0" fmla="*/ 0 h 1596571"/>
              <a:gd name="connsiteX1" fmla="*/ 2409371 w 2409371"/>
              <a:gd name="connsiteY1" fmla="*/ 0 h 1596571"/>
              <a:gd name="connsiteX2" fmla="*/ 2409371 w 2409371"/>
              <a:gd name="connsiteY2" fmla="*/ 1596571 h 1596571"/>
              <a:gd name="connsiteX3" fmla="*/ 0 w 2409371"/>
              <a:gd name="connsiteY3" fmla="*/ 1596571 h 15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371" h="1596571">
                <a:moveTo>
                  <a:pt x="0" y="0"/>
                </a:moveTo>
                <a:lnTo>
                  <a:pt x="2409371" y="0"/>
                </a:lnTo>
                <a:lnTo>
                  <a:pt x="2409371" y="1596571"/>
                </a:lnTo>
                <a:lnTo>
                  <a:pt x="0" y="1596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775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414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E729306-EB71-43A9-8A43-6DF78FF21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8496" y="0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C5A95D8-A142-495E-A6B0-4448AEEDA2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91368" y="602342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E49EE-FAAC-4105-A9AB-969450007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94239" y="0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4425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F80373-FF26-4E7D-80E6-916B8903E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68685" y="0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120D29-9CE8-4708-8A5B-1B59E8A74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4429" y="0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0FE6ABA-6625-4CE3-BA24-C2F0FA0939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1557" y="602342"/>
            <a:ext cx="1055915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3292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876B1C-4CD5-45D3-9FBF-7364BC43FC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08345" y="1"/>
            <a:ext cx="1691622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A2CACB-43D8-4B03-95F2-C045751368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2657" y="2"/>
            <a:ext cx="1691622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7420799-0CA7-4F61-899E-2B11AA1932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4033" y="2"/>
            <a:ext cx="1691622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867E62-A2AF-4926-98C8-E2773998F4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9721" y="0"/>
            <a:ext cx="1691622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5955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27210A2-BCC9-4CF4-9786-3D27B68EE7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030" y="106137"/>
            <a:ext cx="1970315" cy="2627086"/>
          </a:xfrm>
          <a:custGeom>
            <a:avLst/>
            <a:gdLst>
              <a:gd name="connsiteX0" fmla="*/ 1313543 w 2627086"/>
              <a:gd name="connsiteY0" fmla="*/ 0 h 2627086"/>
              <a:gd name="connsiteX1" fmla="*/ 2627086 w 2627086"/>
              <a:gd name="connsiteY1" fmla="*/ 1313543 h 2627086"/>
              <a:gd name="connsiteX2" fmla="*/ 1313543 w 2627086"/>
              <a:gd name="connsiteY2" fmla="*/ 2627086 h 2627086"/>
              <a:gd name="connsiteX3" fmla="*/ 0 w 2627086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086" h="2627086">
                <a:moveTo>
                  <a:pt x="1313543" y="0"/>
                </a:moveTo>
                <a:lnTo>
                  <a:pt x="2627086" y="1313543"/>
                </a:lnTo>
                <a:lnTo>
                  <a:pt x="1313543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B877DD-A172-42DF-8931-ADAEEA331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076451"/>
            <a:ext cx="1475015" cy="2627086"/>
          </a:xfrm>
          <a:custGeom>
            <a:avLst/>
            <a:gdLst>
              <a:gd name="connsiteX0" fmla="*/ 653143 w 1966686"/>
              <a:gd name="connsiteY0" fmla="*/ 0 h 2627086"/>
              <a:gd name="connsiteX1" fmla="*/ 1966686 w 1966686"/>
              <a:gd name="connsiteY1" fmla="*/ 1313543 h 2627086"/>
              <a:gd name="connsiteX2" fmla="*/ 653143 w 1966686"/>
              <a:gd name="connsiteY2" fmla="*/ 2627086 h 2627086"/>
              <a:gd name="connsiteX3" fmla="*/ 0 w 1966686"/>
              <a:gd name="connsiteY3" fmla="*/ 1973943 h 2627086"/>
              <a:gd name="connsiteX4" fmla="*/ 0 w 1966686"/>
              <a:gd name="connsiteY4" fmla="*/ 6531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686" h="2627086">
                <a:moveTo>
                  <a:pt x="653143" y="0"/>
                </a:moveTo>
                <a:lnTo>
                  <a:pt x="1966686" y="1313543"/>
                </a:lnTo>
                <a:lnTo>
                  <a:pt x="653143" y="2627086"/>
                </a:lnTo>
                <a:lnTo>
                  <a:pt x="0" y="1973943"/>
                </a:lnTo>
                <a:lnTo>
                  <a:pt x="0" y="6531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E47669-E091-4980-8AF2-166AE62EC7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3030" y="4079424"/>
            <a:ext cx="1970315" cy="2627086"/>
          </a:xfrm>
          <a:custGeom>
            <a:avLst/>
            <a:gdLst>
              <a:gd name="connsiteX0" fmla="*/ 1313543 w 2627086"/>
              <a:gd name="connsiteY0" fmla="*/ 0 h 2627086"/>
              <a:gd name="connsiteX1" fmla="*/ 2627086 w 2627086"/>
              <a:gd name="connsiteY1" fmla="*/ 1313543 h 2627086"/>
              <a:gd name="connsiteX2" fmla="*/ 1313543 w 2627086"/>
              <a:gd name="connsiteY2" fmla="*/ 2627086 h 2627086"/>
              <a:gd name="connsiteX3" fmla="*/ 0 w 2627086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086" h="2627086">
                <a:moveTo>
                  <a:pt x="1313543" y="0"/>
                </a:moveTo>
                <a:lnTo>
                  <a:pt x="2627086" y="1313543"/>
                </a:lnTo>
                <a:lnTo>
                  <a:pt x="1313543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CB2A5F-51D1-4316-94D4-EF1F2BCCFD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0740" y="1474110"/>
            <a:ext cx="2752550" cy="3831771"/>
          </a:xfrm>
          <a:custGeom>
            <a:avLst/>
            <a:gdLst>
              <a:gd name="connsiteX0" fmla="*/ 1754182 w 3670067"/>
              <a:gd name="connsiteY0" fmla="*/ 0 h 3831771"/>
              <a:gd name="connsiteX1" fmla="*/ 3670067 w 3670067"/>
              <a:gd name="connsiteY1" fmla="*/ 1915886 h 3831771"/>
              <a:gd name="connsiteX2" fmla="*/ 1754182 w 3670067"/>
              <a:gd name="connsiteY2" fmla="*/ 3831771 h 3831771"/>
              <a:gd name="connsiteX3" fmla="*/ 0 w 3670067"/>
              <a:gd name="connsiteY3" fmla="*/ 2077590 h 3831771"/>
              <a:gd name="connsiteX4" fmla="*/ 0 w 3670067"/>
              <a:gd name="connsiteY4" fmla="*/ 1754182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067" h="3831771">
                <a:moveTo>
                  <a:pt x="1754182" y="0"/>
                </a:moveTo>
                <a:lnTo>
                  <a:pt x="3670067" y="1915886"/>
                </a:lnTo>
                <a:lnTo>
                  <a:pt x="1754182" y="3831771"/>
                </a:lnTo>
                <a:lnTo>
                  <a:pt x="0" y="2077590"/>
                </a:lnTo>
                <a:lnTo>
                  <a:pt x="0" y="17541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3380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E85E20E-1D8A-49A0-AA93-5B8353E78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1315" y="402774"/>
            <a:ext cx="1616528" cy="2155371"/>
          </a:xfrm>
          <a:custGeom>
            <a:avLst/>
            <a:gdLst>
              <a:gd name="connsiteX0" fmla="*/ 1077686 w 2155371"/>
              <a:gd name="connsiteY0" fmla="*/ 0 h 2155371"/>
              <a:gd name="connsiteX1" fmla="*/ 2155371 w 2155371"/>
              <a:gd name="connsiteY1" fmla="*/ 1077686 h 2155371"/>
              <a:gd name="connsiteX2" fmla="*/ 1077686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6" y="0"/>
                </a:moveTo>
                <a:lnTo>
                  <a:pt x="2155371" y="1077686"/>
                </a:lnTo>
                <a:lnTo>
                  <a:pt x="1077686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4711917-CF65-4D7C-BA97-EAA3A4BD2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65966" y="4180114"/>
            <a:ext cx="1616528" cy="2155371"/>
          </a:xfrm>
          <a:custGeom>
            <a:avLst/>
            <a:gdLst>
              <a:gd name="connsiteX0" fmla="*/ 1077686 w 2155371"/>
              <a:gd name="connsiteY0" fmla="*/ 0 h 2155371"/>
              <a:gd name="connsiteX1" fmla="*/ 2155371 w 2155371"/>
              <a:gd name="connsiteY1" fmla="*/ 1077686 h 2155371"/>
              <a:gd name="connsiteX2" fmla="*/ 1077686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6" y="0"/>
                </a:moveTo>
                <a:lnTo>
                  <a:pt x="2155371" y="1077686"/>
                </a:lnTo>
                <a:lnTo>
                  <a:pt x="1077686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45AA064-0A33-43E3-8A16-A142197B4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75857" y="1034143"/>
            <a:ext cx="3592286" cy="4789714"/>
          </a:xfrm>
          <a:custGeom>
            <a:avLst/>
            <a:gdLst>
              <a:gd name="connsiteX0" fmla="*/ 2394857 w 4789714"/>
              <a:gd name="connsiteY0" fmla="*/ 0 h 4789714"/>
              <a:gd name="connsiteX1" fmla="*/ 4789714 w 4789714"/>
              <a:gd name="connsiteY1" fmla="*/ 2394857 h 4789714"/>
              <a:gd name="connsiteX2" fmla="*/ 2394857 w 4789714"/>
              <a:gd name="connsiteY2" fmla="*/ 4789714 h 4789714"/>
              <a:gd name="connsiteX3" fmla="*/ 0 w 4789714"/>
              <a:gd name="connsiteY3" fmla="*/ 2394857 h 478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4" h="4789714">
                <a:moveTo>
                  <a:pt x="2394857" y="0"/>
                </a:moveTo>
                <a:lnTo>
                  <a:pt x="4789714" y="2394857"/>
                </a:lnTo>
                <a:lnTo>
                  <a:pt x="2394857" y="4789714"/>
                </a:lnTo>
                <a:lnTo>
                  <a:pt x="0" y="23948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7233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331642-E618-44B2-AE31-CDEC5D874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08815" y="402773"/>
            <a:ext cx="1616528" cy="2155371"/>
          </a:xfrm>
          <a:custGeom>
            <a:avLst/>
            <a:gdLst>
              <a:gd name="connsiteX0" fmla="*/ 1077685 w 2155371"/>
              <a:gd name="connsiteY0" fmla="*/ 0 h 2155371"/>
              <a:gd name="connsiteX1" fmla="*/ 2155371 w 2155371"/>
              <a:gd name="connsiteY1" fmla="*/ 1077686 h 2155371"/>
              <a:gd name="connsiteX2" fmla="*/ 1077685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5" y="0"/>
                </a:moveTo>
                <a:lnTo>
                  <a:pt x="2155371" y="1077686"/>
                </a:lnTo>
                <a:lnTo>
                  <a:pt x="1077685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D43E5D-140B-4631-B1E8-3142CCE611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9528" y="968829"/>
            <a:ext cx="3592286" cy="4789714"/>
          </a:xfrm>
          <a:custGeom>
            <a:avLst/>
            <a:gdLst>
              <a:gd name="connsiteX0" fmla="*/ 2394857 w 4789714"/>
              <a:gd name="connsiteY0" fmla="*/ 0 h 4789714"/>
              <a:gd name="connsiteX1" fmla="*/ 4789714 w 4789714"/>
              <a:gd name="connsiteY1" fmla="*/ 2394857 h 4789714"/>
              <a:gd name="connsiteX2" fmla="*/ 2394857 w 4789714"/>
              <a:gd name="connsiteY2" fmla="*/ 4789714 h 4789714"/>
              <a:gd name="connsiteX3" fmla="*/ 0 w 4789714"/>
              <a:gd name="connsiteY3" fmla="*/ 2394857 h 478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4" h="4789714">
                <a:moveTo>
                  <a:pt x="2394857" y="0"/>
                </a:moveTo>
                <a:lnTo>
                  <a:pt x="4789714" y="2394857"/>
                </a:lnTo>
                <a:lnTo>
                  <a:pt x="2394857" y="4789714"/>
                </a:lnTo>
                <a:lnTo>
                  <a:pt x="0" y="23948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309698C-EAC1-4C96-8E97-A3E5E678B4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51316" y="4212774"/>
            <a:ext cx="1616528" cy="2155371"/>
          </a:xfrm>
          <a:custGeom>
            <a:avLst/>
            <a:gdLst>
              <a:gd name="connsiteX0" fmla="*/ 1077685 w 2155371"/>
              <a:gd name="connsiteY0" fmla="*/ 0 h 2155371"/>
              <a:gd name="connsiteX1" fmla="*/ 2155371 w 2155371"/>
              <a:gd name="connsiteY1" fmla="*/ 1077686 h 2155371"/>
              <a:gd name="connsiteX2" fmla="*/ 1077685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5" y="0"/>
                </a:moveTo>
                <a:lnTo>
                  <a:pt x="2155371" y="1077686"/>
                </a:lnTo>
                <a:lnTo>
                  <a:pt x="1077685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6053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FEBE436-3973-4E3A-8516-56B082C38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2742" y="1496785"/>
            <a:ext cx="2944688" cy="3831771"/>
          </a:xfrm>
          <a:custGeom>
            <a:avLst/>
            <a:gdLst>
              <a:gd name="connsiteX0" fmla="*/ 1963125 w 3926250"/>
              <a:gd name="connsiteY0" fmla="*/ 0 h 3831771"/>
              <a:gd name="connsiteX1" fmla="*/ 3926250 w 3926250"/>
              <a:gd name="connsiteY1" fmla="*/ 1915886 h 3831771"/>
              <a:gd name="connsiteX2" fmla="*/ 1963125 w 3926250"/>
              <a:gd name="connsiteY2" fmla="*/ 3831771 h 3831771"/>
              <a:gd name="connsiteX3" fmla="*/ 0 w 3926250"/>
              <a:gd name="connsiteY3" fmla="*/ 1915886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250" h="3831771">
                <a:moveTo>
                  <a:pt x="1963125" y="0"/>
                </a:moveTo>
                <a:lnTo>
                  <a:pt x="3926250" y="1915886"/>
                </a:lnTo>
                <a:lnTo>
                  <a:pt x="1963125" y="3831771"/>
                </a:lnTo>
                <a:lnTo>
                  <a:pt x="0" y="191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8DE550-80B4-49F0-852F-C753D9063F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35095" y="128813"/>
            <a:ext cx="2018896" cy="2627086"/>
          </a:xfrm>
          <a:custGeom>
            <a:avLst/>
            <a:gdLst>
              <a:gd name="connsiteX0" fmla="*/ 1345930 w 2691861"/>
              <a:gd name="connsiteY0" fmla="*/ 0 h 2627086"/>
              <a:gd name="connsiteX1" fmla="*/ 2691861 w 2691861"/>
              <a:gd name="connsiteY1" fmla="*/ 1313543 h 2627086"/>
              <a:gd name="connsiteX2" fmla="*/ 1345930 w 2691861"/>
              <a:gd name="connsiteY2" fmla="*/ 2627086 h 2627086"/>
              <a:gd name="connsiteX3" fmla="*/ 0 w 2691861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1861" h="2627086">
                <a:moveTo>
                  <a:pt x="1345930" y="0"/>
                </a:moveTo>
                <a:lnTo>
                  <a:pt x="2691861" y="1313543"/>
                </a:lnTo>
                <a:lnTo>
                  <a:pt x="1345930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93BB134-5C06-4174-8E02-877497EFB3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2616" y="2099127"/>
            <a:ext cx="1511384" cy="2627086"/>
          </a:xfrm>
          <a:custGeom>
            <a:avLst/>
            <a:gdLst>
              <a:gd name="connsiteX0" fmla="*/ 1345931 w 2015178"/>
              <a:gd name="connsiteY0" fmla="*/ 0 h 2627086"/>
              <a:gd name="connsiteX1" fmla="*/ 2015178 w 2015178"/>
              <a:gd name="connsiteY1" fmla="*/ 653143 h 2627086"/>
              <a:gd name="connsiteX2" fmla="*/ 2015178 w 2015178"/>
              <a:gd name="connsiteY2" fmla="*/ 1973943 h 2627086"/>
              <a:gd name="connsiteX3" fmla="*/ 1345931 w 2015178"/>
              <a:gd name="connsiteY3" fmla="*/ 2627086 h 2627086"/>
              <a:gd name="connsiteX4" fmla="*/ 0 w 2015178"/>
              <a:gd name="connsiteY4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178" h="2627086">
                <a:moveTo>
                  <a:pt x="1345931" y="0"/>
                </a:moveTo>
                <a:lnTo>
                  <a:pt x="2015178" y="653143"/>
                </a:lnTo>
                <a:lnTo>
                  <a:pt x="2015178" y="1973943"/>
                </a:lnTo>
                <a:lnTo>
                  <a:pt x="1345931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96AD909-69EE-4DE4-A313-91C1DE4D8E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5095" y="4102100"/>
            <a:ext cx="2018896" cy="2627086"/>
          </a:xfrm>
          <a:custGeom>
            <a:avLst/>
            <a:gdLst>
              <a:gd name="connsiteX0" fmla="*/ 1345930 w 2691861"/>
              <a:gd name="connsiteY0" fmla="*/ 0 h 2627086"/>
              <a:gd name="connsiteX1" fmla="*/ 2691861 w 2691861"/>
              <a:gd name="connsiteY1" fmla="*/ 1313543 h 2627086"/>
              <a:gd name="connsiteX2" fmla="*/ 1345930 w 2691861"/>
              <a:gd name="connsiteY2" fmla="*/ 2627086 h 2627086"/>
              <a:gd name="connsiteX3" fmla="*/ 0 w 2691861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1861" h="2627086">
                <a:moveTo>
                  <a:pt x="1345930" y="0"/>
                </a:moveTo>
                <a:lnTo>
                  <a:pt x="2691861" y="1313543"/>
                </a:lnTo>
                <a:lnTo>
                  <a:pt x="1345930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5835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F0DBFA1-1D5A-4CE1-83B0-440945A72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1859" y="2"/>
            <a:ext cx="3668486" cy="2445657"/>
          </a:xfrm>
          <a:custGeom>
            <a:avLst/>
            <a:gdLst>
              <a:gd name="connsiteX0" fmla="*/ 0 w 4891314"/>
              <a:gd name="connsiteY0" fmla="*/ 0 h 2445657"/>
              <a:gd name="connsiteX1" fmla="*/ 4891314 w 4891314"/>
              <a:gd name="connsiteY1" fmla="*/ 0 h 2445657"/>
              <a:gd name="connsiteX2" fmla="*/ 2445657 w 4891314"/>
              <a:gd name="connsiteY2" fmla="*/ 2445657 h 24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314" h="2445657">
                <a:moveTo>
                  <a:pt x="0" y="0"/>
                </a:moveTo>
                <a:lnTo>
                  <a:pt x="4891314" y="0"/>
                </a:lnTo>
                <a:lnTo>
                  <a:pt x="2445657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8EE6B0-3ABE-43AC-811F-476AB19F22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08030" y="0"/>
            <a:ext cx="2035970" cy="5429252"/>
          </a:xfrm>
          <a:custGeom>
            <a:avLst/>
            <a:gdLst>
              <a:gd name="connsiteX0" fmla="*/ 2714626 w 2714626"/>
              <a:gd name="connsiteY0" fmla="*/ 0 h 5429252"/>
              <a:gd name="connsiteX1" fmla="*/ 2714626 w 2714626"/>
              <a:gd name="connsiteY1" fmla="*/ 5429252 h 5429252"/>
              <a:gd name="connsiteX2" fmla="*/ 0 w 2714626"/>
              <a:gd name="connsiteY2" fmla="*/ 2714626 h 54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626" h="5429252">
                <a:moveTo>
                  <a:pt x="2714626" y="0"/>
                </a:moveTo>
                <a:lnTo>
                  <a:pt x="2714626" y="5429252"/>
                </a:lnTo>
                <a:lnTo>
                  <a:pt x="0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9848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5B76922-DC22-4C43-97A6-71B95A495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28748"/>
            <a:ext cx="2035970" cy="5429252"/>
          </a:xfrm>
          <a:custGeom>
            <a:avLst/>
            <a:gdLst>
              <a:gd name="connsiteX0" fmla="*/ 0 w 2714626"/>
              <a:gd name="connsiteY0" fmla="*/ 0 h 5429252"/>
              <a:gd name="connsiteX1" fmla="*/ 2714626 w 2714626"/>
              <a:gd name="connsiteY1" fmla="*/ 2714626 h 5429252"/>
              <a:gd name="connsiteX2" fmla="*/ 0 w 2714626"/>
              <a:gd name="connsiteY2" fmla="*/ 5429252 h 54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626" h="5429252">
                <a:moveTo>
                  <a:pt x="0" y="0"/>
                </a:moveTo>
                <a:lnTo>
                  <a:pt x="2714626" y="2714626"/>
                </a:lnTo>
                <a:lnTo>
                  <a:pt x="0" y="54292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05B0F7-A996-422B-B095-68A0BBF173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656" y="4412345"/>
            <a:ext cx="3668486" cy="2445657"/>
          </a:xfrm>
          <a:custGeom>
            <a:avLst/>
            <a:gdLst>
              <a:gd name="connsiteX0" fmla="*/ 2445657 w 4891314"/>
              <a:gd name="connsiteY0" fmla="*/ 0 h 2445657"/>
              <a:gd name="connsiteX1" fmla="*/ 4891314 w 4891314"/>
              <a:gd name="connsiteY1" fmla="*/ 2445657 h 2445657"/>
              <a:gd name="connsiteX2" fmla="*/ 0 w 4891314"/>
              <a:gd name="connsiteY2" fmla="*/ 2445657 h 24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314" h="2445657">
                <a:moveTo>
                  <a:pt x="2445657" y="0"/>
                </a:moveTo>
                <a:lnTo>
                  <a:pt x="4891314" y="2445657"/>
                </a:lnTo>
                <a:lnTo>
                  <a:pt x="0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3049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995512F-D702-430E-9982-DACB1D14DB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9758" y="1421948"/>
            <a:ext cx="1834242" cy="4891314"/>
          </a:xfrm>
          <a:custGeom>
            <a:avLst/>
            <a:gdLst>
              <a:gd name="connsiteX0" fmla="*/ 2445656 w 2445656"/>
              <a:gd name="connsiteY0" fmla="*/ 0 h 4891314"/>
              <a:gd name="connsiteX1" fmla="*/ 2445656 w 2445656"/>
              <a:gd name="connsiteY1" fmla="*/ 4891314 h 4891314"/>
              <a:gd name="connsiteX2" fmla="*/ 0 w 2445656"/>
              <a:gd name="connsiteY2" fmla="*/ 2445657 h 48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656" h="4891314">
                <a:moveTo>
                  <a:pt x="2445656" y="0"/>
                </a:moveTo>
                <a:lnTo>
                  <a:pt x="2445656" y="4891314"/>
                </a:lnTo>
                <a:lnTo>
                  <a:pt x="0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64F2B3-CA41-450B-A146-F41669B5C9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2062" y="4150177"/>
            <a:ext cx="4071939" cy="2714626"/>
          </a:xfrm>
          <a:custGeom>
            <a:avLst/>
            <a:gdLst>
              <a:gd name="connsiteX0" fmla="*/ 2714626 w 5429252"/>
              <a:gd name="connsiteY0" fmla="*/ 0 h 2714626"/>
              <a:gd name="connsiteX1" fmla="*/ 5429252 w 5429252"/>
              <a:gd name="connsiteY1" fmla="*/ 2714626 h 2714626"/>
              <a:gd name="connsiteX2" fmla="*/ 0 w 5429252"/>
              <a:gd name="connsiteY2" fmla="*/ 2714626 h 271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2" h="2714626">
                <a:moveTo>
                  <a:pt x="2714626" y="0"/>
                </a:moveTo>
                <a:lnTo>
                  <a:pt x="5429252" y="2714626"/>
                </a:lnTo>
                <a:lnTo>
                  <a:pt x="0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440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14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09C21C-8E6C-4C35-96BA-D33383C8A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2" y="-2"/>
            <a:ext cx="4071939" cy="2714626"/>
          </a:xfrm>
          <a:custGeom>
            <a:avLst/>
            <a:gdLst>
              <a:gd name="connsiteX0" fmla="*/ 0 w 5429252"/>
              <a:gd name="connsiteY0" fmla="*/ 0 h 2714626"/>
              <a:gd name="connsiteX1" fmla="*/ 5429252 w 5429252"/>
              <a:gd name="connsiteY1" fmla="*/ 0 h 2714626"/>
              <a:gd name="connsiteX2" fmla="*/ 2714626 w 5429252"/>
              <a:gd name="connsiteY2" fmla="*/ 2714626 h 271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2" h="2714626">
                <a:moveTo>
                  <a:pt x="0" y="0"/>
                </a:moveTo>
                <a:lnTo>
                  <a:pt x="5429252" y="0"/>
                </a:lnTo>
                <a:lnTo>
                  <a:pt x="2714626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41CB89-C903-4E6A-80B5-4517E7A27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3" y="551540"/>
            <a:ext cx="1834243" cy="4891314"/>
          </a:xfrm>
          <a:custGeom>
            <a:avLst/>
            <a:gdLst>
              <a:gd name="connsiteX0" fmla="*/ 0 w 2445657"/>
              <a:gd name="connsiteY0" fmla="*/ 0 h 4891314"/>
              <a:gd name="connsiteX1" fmla="*/ 2445657 w 2445657"/>
              <a:gd name="connsiteY1" fmla="*/ 2445657 h 4891314"/>
              <a:gd name="connsiteX2" fmla="*/ 0 w 2445657"/>
              <a:gd name="connsiteY2" fmla="*/ 4891314 h 48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657" h="4891314">
                <a:moveTo>
                  <a:pt x="0" y="0"/>
                </a:moveTo>
                <a:lnTo>
                  <a:pt x="2445657" y="2445657"/>
                </a:lnTo>
                <a:lnTo>
                  <a:pt x="0" y="48913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7432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C9C5C0-E77A-4191-9FA7-1516314095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1557338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C926E6-31A3-40E4-94E0-3BCDB818BC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7812" y="0"/>
            <a:ext cx="1557338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4A8BE0C-66F5-499C-805C-74F60A86AB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9450" y="0"/>
            <a:ext cx="1557338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660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FF92FA-8524-4A24-BB70-11F0B675C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7" y="2800350"/>
            <a:ext cx="4122488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B2368D-FE36-4D45-8354-049AD12C07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4337" y="4692894"/>
            <a:ext cx="4122488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B271F98-3FD1-44D3-A65E-C35041AB35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4325" y="2800350"/>
            <a:ext cx="4122488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4D6C736-5ED8-4BB9-8527-B48003762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4325" y="4692894"/>
            <a:ext cx="4122488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922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36A7D243-5C80-4F52-A22C-7EBAD73D93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8136" y="740229"/>
            <a:ext cx="3575957" cy="5399314"/>
          </a:xfrm>
          <a:custGeom>
            <a:avLst/>
            <a:gdLst>
              <a:gd name="connsiteX0" fmla="*/ 0 w 4767943"/>
              <a:gd name="connsiteY0" fmla="*/ 0 h 5399314"/>
              <a:gd name="connsiteX1" fmla="*/ 4767943 w 4767943"/>
              <a:gd name="connsiteY1" fmla="*/ 0 h 5399314"/>
              <a:gd name="connsiteX2" fmla="*/ 4767943 w 4767943"/>
              <a:gd name="connsiteY2" fmla="*/ 5399314 h 5399314"/>
              <a:gd name="connsiteX3" fmla="*/ 0 w 4767943"/>
              <a:gd name="connsiteY3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943" h="5399314">
                <a:moveTo>
                  <a:pt x="0" y="0"/>
                </a:moveTo>
                <a:lnTo>
                  <a:pt x="4767943" y="0"/>
                </a:lnTo>
                <a:lnTo>
                  <a:pt x="4767943" y="5399314"/>
                </a:lnTo>
                <a:lnTo>
                  <a:pt x="0" y="53993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9884DFB-8997-43DE-9E4E-7B39485924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99636" y="1440669"/>
            <a:ext cx="2432957" cy="4093028"/>
          </a:xfrm>
          <a:custGeom>
            <a:avLst/>
            <a:gdLst>
              <a:gd name="connsiteX0" fmla="*/ 0 w 3243942"/>
              <a:gd name="connsiteY0" fmla="*/ 0 h 4093028"/>
              <a:gd name="connsiteX1" fmla="*/ 3243942 w 3243942"/>
              <a:gd name="connsiteY1" fmla="*/ 0 h 4093028"/>
              <a:gd name="connsiteX2" fmla="*/ 3243942 w 3243942"/>
              <a:gd name="connsiteY2" fmla="*/ 4093028 h 4093028"/>
              <a:gd name="connsiteX3" fmla="*/ 0 w 3243942"/>
              <a:gd name="connsiteY3" fmla="*/ 4093028 h 409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942" h="4093028">
                <a:moveTo>
                  <a:pt x="0" y="0"/>
                </a:moveTo>
                <a:lnTo>
                  <a:pt x="3243942" y="0"/>
                </a:lnTo>
                <a:lnTo>
                  <a:pt x="3243942" y="4093028"/>
                </a:lnTo>
                <a:lnTo>
                  <a:pt x="0" y="40930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5403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CEFA6E0-C85B-40EF-8FF7-BD5B2C408E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" y="682173"/>
            <a:ext cx="3450771" cy="5529943"/>
          </a:xfrm>
          <a:custGeom>
            <a:avLst/>
            <a:gdLst>
              <a:gd name="connsiteX0" fmla="*/ 0 w 4601028"/>
              <a:gd name="connsiteY0" fmla="*/ 0 h 5529943"/>
              <a:gd name="connsiteX1" fmla="*/ 2975429 w 4601028"/>
              <a:gd name="connsiteY1" fmla="*/ 0 h 5529943"/>
              <a:gd name="connsiteX2" fmla="*/ 3164568 w 4601028"/>
              <a:gd name="connsiteY2" fmla="*/ 163286 h 5529943"/>
              <a:gd name="connsiteX3" fmla="*/ 3961947 w 4601028"/>
              <a:gd name="connsiteY3" fmla="*/ 163286 h 5529943"/>
              <a:gd name="connsiteX4" fmla="*/ 4151086 w 4601028"/>
              <a:gd name="connsiteY4" fmla="*/ 0 h 5529943"/>
              <a:gd name="connsiteX5" fmla="*/ 4601028 w 4601028"/>
              <a:gd name="connsiteY5" fmla="*/ 0 h 5529943"/>
              <a:gd name="connsiteX6" fmla="*/ 4601028 w 4601028"/>
              <a:gd name="connsiteY6" fmla="*/ 2899190 h 5529943"/>
              <a:gd name="connsiteX7" fmla="*/ 4205108 w 4601028"/>
              <a:gd name="connsiteY7" fmla="*/ 2899190 h 5529943"/>
              <a:gd name="connsiteX8" fmla="*/ 4189599 w 4601028"/>
              <a:gd name="connsiteY8" fmla="*/ 2895603 h 5529943"/>
              <a:gd name="connsiteX9" fmla="*/ 3595355 w 4601028"/>
              <a:gd name="connsiteY9" fmla="*/ 2895603 h 5529943"/>
              <a:gd name="connsiteX10" fmla="*/ 3454399 w 4601028"/>
              <a:gd name="connsiteY10" fmla="*/ 3057096 h 5529943"/>
              <a:gd name="connsiteX11" fmla="*/ 3595355 w 4601028"/>
              <a:gd name="connsiteY11" fmla="*/ 3218588 h 5529943"/>
              <a:gd name="connsiteX12" fmla="*/ 4126092 w 4601028"/>
              <a:gd name="connsiteY12" fmla="*/ 3218588 h 5529943"/>
              <a:gd name="connsiteX13" fmla="*/ 4141600 w 4601028"/>
              <a:gd name="connsiteY13" fmla="*/ 3222175 h 5529943"/>
              <a:gd name="connsiteX14" fmla="*/ 4601028 w 4601028"/>
              <a:gd name="connsiteY14" fmla="*/ 3222175 h 5529943"/>
              <a:gd name="connsiteX15" fmla="*/ 4601028 w 4601028"/>
              <a:gd name="connsiteY15" fmla="*/ 5529943 h 5529943"/>
              <a:gd name="connsiteX16" fmla="*/ 1489913 w 4601028"/>
              <a:gd name="connsiteY16" fmla="*/ 5529943 h 5529943"/>
              <a:gd name="connsiteX17" fmla="*/ 1491127 w 4601028"/>
              <a:gd name="connsiteY17" fmla="*/ 5526567 h 5529943"/>
              <a:gd name="connsiteX18" fmla="*/ 1494970 w 4601028"/>
              <a:gd name="connsiteY18" fmla="*/ 5493658 h 5529943"/>
              <a:gd name="connsiteX19" fmla="*/ 1305831 w 4601028"/>
              <a:gd name="connsiteY19" fmla="*/ 5330372 h 5529943"/>
              <a:gd name="connsiteX20" fmla="*/ 508453 w 4601028"/>
              <a:gd name="connsiteY20" fmla="*/ 5330372 h 5529943"/>
              <a:gd name="connsiteX21" fmla="*/ 319313 w 4601028"/>
              <a:gd name="connsiteY21" fmla="*/ 5493658 h 5529943"/>
              <a:gd name="connsiteX22" fmla="*/ 323156 w 4601028"/>
              <a:gd name="connsiteY22" fmla="*/ 5526567 h 5529943"/>
              <a:gd name="connsiteX23" fmla="*/ 324370 w 4601028"/>
              <a:gd name="connsiteY23" fmla="*/ 5529943 h 5529943"/>
              <a:gd name="connsiteX24" fmla="*/ 0 w 4601028"/>
              <a:gd name="connsiteY24" fmla="*/ 5529943 h 5529943"/>
              <a:gd name="connsiteX25" fmla="*/ 0 w 4601028"/>
              <a:gd name="connsiteY25" fmla="*/ 1313545 h 5529943"/>
              <a:gd name="connsiteX26" fmla="*/ 487643 w 4601028"/>
              <a:gd name="connsiteY26" fmla="*/ 1313545 h 5529943"/>
              <a:gd name="connsiteX27" fmla="*/ 508453 w 4601028"/>
              <a:gd name="connsiteY27" fmla="*/ 1317172 h 5529943"/>
              <a:gd name="connsiteX28" fmla="*/ 1305831 w 4601028"/>
              <a:gd name="connsiteY28" fmla="*/ 1317172 h 5529943"/>
              <a:gd name="connsiteX29" fmla="*/ 1494970 w 4601028"/>
              <a:gd name="connsiteY29" fmla="*/ 1153886 h 5529943"/>
              <a:gd name="connsiteX30" fmla="*/ 1305831 w 4601028"/>
              <a:gd name="connsiteY30" fmla="*/ 990600 h 5529943"/>
              <a:gd name="connsiteX31" fmla="*/ 593670 w 4601028"/>
              <a:gd name="connsiteY31" fmla="*/ 990600 h 5529943"/>
              <a:gd name="connsiteX32" fmla="*/ 572860 w 4601028"/>
              <a:gd name="connsiteY32" fmla="*/ 986973 h 5529943"/>
              <a:gd name="connsiteX33" fmla="*/ 0 w 4601028"/>
              <a:gd name="connsiteY33" fmla="*/ 986973 h 552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01028" h="5529943">
                <a:moveTo>
                  <a:pt x="0" y="0"/>
                </a:moveTo>
                <a:lnTo>
                  <a:pt x="2975429" y="0"/>
                </a:lnTo>
                <a:cubicBezTo>
                  <a:pt x="2975429" y="90185"/>
                  <a:pt x="3060120" y="163286"/>
                  <a:pt x="3164568" y="163286"/>
                </a:cubicBezTo>
                <a:lnTo>
                  <a:pt x="3961947" y="163286"/>
                </a:lnTo>
                <a:cubicBezTo>
                  <a:pt x="4066395" y="163286"/>
                  <a:pt x="4151086" y="90185"/>
                  <a:pt x="4151086" y="0"/>
                </a:cubicBezTo>
                <a:lnTo>
                  <a:pt x="4601028" y="0"/>
                </a:lnTo>
                <a:lnTo>
                  <a:pt x="4601028" y="2899190"/>
                </a:lnTo>
                <a:lnTo>
                  <a:pt x="4205108" y="2899190"/>
                </a:lnTo>
                <a:lnTo>
                  <a:pt x="4189599" y="2895603"/>
                </a:lnTo>
                <a:lnTo>
                  <a:pt x="3595355" y="2895603"/>
                </a:lnTo>
                <a:cubicBezTo>
                  <a:pt x="3517515" y="2895603"/>
                  <a:pt x="3454399" y="2967901"/>
                  <a:pt x="3454399" y="3057096"/>
                </a:cubicBezTo>
                <a:cubicBezTo>
                  <a:pt x="3454399" y="3146290"/>
                  <a:pt x="3517515" y="3218588"/>
                  <a:pt x="3595355" y="3218588"/>
                </a:cubicBezTo>
                <a:lnTo>
                  <a:pt x="4126092" y="3218588"/>
                </a:lnTo>
                <a:lnTo>
                  <a:pt x="4141600" y="3222175"/>
                </a:lnTo>
                <a:lnTo>
                  <a:pt x="4601028" y="3222175"/>
                </a:lnTo>
                <a:lnTo>
                  <a:pt x="4601028" y="5529943"/>
                </a:lnTo>
                <a:lnTo>
                  <a:pt x="1489913" y="5529943"/>
                </a:lnTo>
                <a:lnTo>
                  <a:pt x="1491127" y="5526567"/>
                </a:lnTo>
                <a:cubicBezTo>
                  <a:pt x="1493647" y="5515938"/>
                  <a:pt x="1494970" y="5504931"/>
                  <a:pt x="1494970" y="5493658"/>
                </a:cubicBezTo>
                <a:cubicBezTo>
                  <a:pt x="1494970" y="5403473"/>
                  <a:pt x="1410279" y="5330372"/>
                  <a:pt x="1305831" y="5330372"/>
                </a:cubicBezTo>
                <a:lnTo>
                  <a:pt x="508453" y="5330372"/>
                </a:lnTo>
                <a:cubicBezTo>
                  <a:pt x="404004" y="5330372"/>
                  <a:pt x="319313" y="5403473"/>
                  <a:pt x="319313" y="5493658"/>
                </a:cubicBezTo>
                <a:cubicBezTo>
                  <a:pt x="319313" y="5504931"/>
                  <a:pt x="320637" y="5515938"/>
                  <a:pt x="323156" y="5526567"/>
                </a:cubicBezTo>
                <a:lnTo>
                  <a:pt x="324370" y="5529943"/>
                </a:lnTo>
                <a:lnTo>
                  <a:pt x="0" y="5529943"/>
                </a:lnTo>
                <a:lnTo>
                  <a:pt x="0" y="1313545"/>
                </a:lnTo>
                <a:lnTo>
                  <a:pt x="487643" y="1313545"/>
                </a:lnTo>
                <a:lnTo>
                  <a:pt x="508453" y="1317172"/>
                </a:lnTo>
                <a:lnTo>
                  <a:pt x="1305831" y="1317172"/>
                </a:lnTo>
                <a:cubicBezTo>
                  <a:pt x="1410279" y="1317172"/>
                  <a:pt x="1494970" y="1244071"/>
                  <a:pt x="1494970" y="1153886"/>
                </a:cubicBezTo>
                <a:cubicBezTo>
                  <a:pt x="1494970" y="1063701"/>
                  <a:pt x="1410279" y="990600"/>
                  <a:pt x="1305831" y="990600"/>
                </a:cubicBezTo>
                <a:lnTo>
                  <a:pt x="593670" y="990600"/>
                </a:lnTo>
                <a:lnTo>
                  <a:pt x="572860" y="986973"/>
                </a:lnTo>
                <a:lnTo>
                  <a:pt x="0" y="9869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2349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A9587C-DB4E-4FB9-B37A-F841AADAB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8258" y="1132114"/>
            <a:ext cx="1915886" cy="5725886"/>
          </a:xfrm>
          <a:custGeom>
            <a:avLst/>
            <a:gdLst>
              <a:gd name="connsiteX0" fmla="*/ 0 w 2554514"/>
              <a:gd name="connsiteY0" fmla="*/ 0 h 5725886"/>
              <a:gd name="connsiteX1" fmla="*/ 2554514 w 2554514"/>
              <a:gd name="connsiteY1" fmla="*/ 0 h 5725886"/>
              <a:gd name="connsiteX2" fmla="*/ 2554514 w 2554514"/>
              <a:gd name="connsiteY2" fmla="*/ 5725886 h 5725886"/>
              <a:gd name="connsiteX3" fmla="*/ 0 w 2554514"/>
              <a:gd name="connsiteY3" fmla="*/ 5725886 h 572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514" h="5725886">
                <a:moveTo>
                  <a:pt x="0" y="0"/>
                </a:moveTo>
                <a:lnTo>
                  <a:pt x="2554514" y="0"/>
                </a:lnTo>
                <a:lnTo>
                  <a:pt x="2554514" y="5725886"/>
                </a:lnTo>
                <a:lnTo>
                  <a:pt x="0" y="572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7677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944867D-5851-453D-B238-E0A4C4676A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1143"/>
            <a:ext cx="2960915" cy="4045858"/>
          </a:xfrm>
          <a:custGeom>
            <a:avLst/>
            <a:gdLst>
              <a:gd name="connsiteX0" fmla="*/ 0 w 3947886"/>
              <a:gd name="connsiteY0" fmla="*/ 0 h 4045858"/>
              <a:gd name="connsiteX1" fmla="*/ 3947886 w 3947886"/>
              <a:gd name="connsiteY1" fmla="*/ 0 h 4045858"/>
              <a:gd name="connsiteX2" fmla="*/ 3947886 w 3947886"/>
              <a:gd name="connsiteY2" fmla="*/ 4045858 h 4045858"/>
              <a:gd name="connsiteX3" fmla="*/ 0 w 3947886"/>
              <a:gd name="connsiteY3" fmla="*/ 4045858 h 404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4045858">
                <a:moveTo>
                  <a:pt x="0" y="0"/>
                </a:moveTo>
                <a:lnTo>
                  <a:pt x="3947886" y="0"/>
                </a:lnTo>
                <a:lnTo>
                  <a:pt x="3947886" y="4045858"/>
                </a:lnTo>
                <a:lnTo>
                  <a:pt x="0" y="404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8EC5F5B-94DD-413E-AF35-AEA0BB4EDB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7715" y="1161143"/>
            <a:ext cx="1306287" cy="4045858"/>
          </a:xfrm>
          <a:custGeom>
            <a:avLst/>
            <a:gdLst>
              <a:gd name="connsiteX0" fmla="*/ 0 w 1741716"/>
              <a:gd name="connsiteY0" fmla="*/ 0 h 4045858"/>
              <a:gd name="connsiteX1" fmla="*/ 1741716 w 1741716"/>
              <a:gd name="connsiteY1" fmla="*/ 0 h 4045858"/>
              <a:gd name="connsiteX2" fmla="*/ 1741716 w 1741716"/>
              <a:gd name="connsiteY2" fmla="*/ 4045858 h 4045858"/>
              <a:gd name="connsiteX3" fmla="*/ 0 w 1741716"/>
              <a:gd name="connsiteY3" fmla="*/ 4045858 h 404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716" h="4045858">
                <a:moveTo>
                  <a:pt x="0" y="0"/>
                </a:moveTo>
                <a:lnTo>
                  <a:pt x="1741716" y="0"/>
                </a:lnTo>
                <a:lnTo>
                  <a:pt x="1741716" y="4045858"/>
                </a:lnTo>
                <a:lnTo>
                  <a:pt x="0" y="404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2FCB2A2-D13B-479E-A63C-B3F831F897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5533470"/>
            <a:ext cx="5312229" cy="951734"/>
          </a:xfrm>
          <a:custGeom>
            <a:avLst/>
            <a:gdLst>
              <a:gd name="connsiteX0" fmla="*/ 0 w 7082972"/>
              <a:gd name="connsiteY0" fmla="*/ 0 h 951734"/>
              <a:gd name="connsiteX1" fmla="*/ 7082972 w 7082972"/>
              <a:gd name="connsiteY1" fmla="*/ 0 h 951734"/>
              <a:gd name="connsiteX2" fmla="*/ 7082972 w 7082972"/>
              <a:gd name="connsiteY2" fmla="*/ 951734 h 951734"/>
              <a:gd name="connsiteX3" fmla="*/ 0 w 7082972"/>
              <a:gd name="connsiteY3" fmla="*/ 951734 h 95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2972" h="951734">
                <a:moveTo>
                  <a:pt x="0" y="0"/>
                </a:moveTo>
                <a:lnTo>
                  <a:pt x="7082972" y="0"/>
                </a:lnTo>
                <a:lnTo>
                  <a:pt x="7082972" y="951734"/>
                </a:lnTo>
                <a:lnTo>
                  <a:pt x="0" y="9517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231432-D282-4F8E-AB81-29FF21A695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533470"/>
            <a:ext cx="2438400" cy="951734"/>
          </a:xfrm>
          <a:custGeom>
            <a:avLst/>
            <a:gdLst>
              <a:gd name="connsiteX0" fmla="*/ 0 w 3251200"/>
              <a:gd name="connsiteY0" fmla="*/ 0 h 951734"/>
              <a:gd name="connsiteX1" fmla="*/ 3251200 w 3251200"/>
              <a:gd name="connsiteY1" fmla="*/ 0 h 951734"/>
              <a:gd name="connsiteX2" fmla="*/ 3251200 w 3251200"/>
              <a:gd name="connsiteY2" fmla="*/ 951734 h 951734"/>
              <a:gd name="connsiteX3" fmla="*/ 0 w 3251200"/>
              <a:gd name="connsiteY3" fmla="*/ 951734 h 95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951734">
                <a:moveTo>
                  <a:pt x="0" y="0"/>
                </a:moveTo>
                <a:lnTo>
                  <a:pt x="3251200" y="0"/>
                </a:lnTo>
                <a:lnTo>
                  <a:pt x="3251200" y="951734"/>
                </a:lnTo>
                <a:lnTo>
                  <a:pt x="0" y="9517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9872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CE9EAB-7A0B-41C1-85BB-9B50FB6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7628" y="1175657"/>
            <a:ext cx="2536371" cy="5021943"/>
          </a:xfrm>
          <a:custGeom>
            <a:avLst/>
            <a:gdLst>
              <a:gd name="connsiteX0" fmla="*/ 0 w 3381828"/>
              <a:gd name="connsiteY0" fmla="*/ 0 h 5021943"/>
              <a:gd name="connsiteX1" fmla="*/ 3381828 w 3381828"/>
              <a:gd name="connsiteY1" fmla="*/ 0 h 5021943"/>
              <a:gd name="connsiteX2" fmla="*/ 3381828 w 3381828"/>
              <a:gd name="connsiteY2" fmla="*/ 5021943 h 5021943"/>
              <a:gd name="connsiteX3" fmla="*/ 0 w 3381828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1828" h="5021943">
                <a:moveTo>
                  <a:pt x="0" y="0"/>
                </a:moveTo>
                <a:lnTo>
                  <a:pt x="3381828" y="0"/>
                </a:lnTo>
                <a:lnTo>
                  <a:pt x="3381828" y="5021943"/>
                </a:lnTo>
                <a:lnTo>
                  <a:pt x="0" y="50219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D4D9920-3C15-43F0-B9BA-250B09AFD0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1957" y="2692400"/>
            <a:ext cx="1491342" cy="1988456"/>
          </a:xfrm>
          <a:custGeom>
            <a:avLst/>
            <a:gdLst>
              <a:gd name="connsiteX0" fmla="*/ 994228 w 1988456"/>
              <a:gd name="connsiteY0" fmla="*/ 0 h 1988456"/>
              <a:gd name="connsiteX1" fmla="*/ 1988456 w 1988456"/>
              <a:gd name="connsiteY1" fmla="*/ 994228 h 1988456"/>
              <a:gd name="connsiteX2" fmla="*/ 994228 w 1988456"/>
              <a:gd name="connsiteY2" fmla="*/ 1988456 h 1988456"/>
              <a:gd name="connsiteX3" fmla="*/ 0 w 1988456"/>
              <a:gd name="connsiteY3" fmla="*/ 994228 h 198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456" h="1988456">
                <a:moveTo>
                  <a:pt x="994228" y="0"/>
                </a:moveTo>
                <a:lnTo>
                  <a:pt x="1988456" y="994228"/>
                </a:lnTo>
                <a:lnTo>
                  <a:pt x="994228" y="1988456"/>
                </a:lnTo>
                <a:lnTo>
                  <a:pt x="0" y="994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74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88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1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0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62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1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4BB245-E889-47ED-8964-39DCB87A9FCE}"/>
              </a:ext>
            </a:extLst>
          </p:cNvPr>
          <p:cNvSpPr txBox="1"/>
          <p:nvPr userDrawn="1"/>
        </p:nvSpPr>
        <p:spPr>
          <a:xfrm>
            <a:off x="0" y="310671"/>
            <a:ext cx="428576" cy="138499"/>
          </a:xfrm>
          <a:prstGeom prst="rect">
            <a:avLst/>
          </a:prstGeom>
          <a:noFill/>
        </p:spPr>
        <p:txBody>
          <a:bodyPr wrap="square" lIns="68580" tIns="0" rIns="68580" bIns="0" rtlCol="0">
            <a:spAutoFit/>
          </a:bodyPr>
          <a:lstStyle/>
          <a:p>
            <a:pPr algn="ctr"/>
            <a:r>
              <a:rPr lang="en-US" sz="900" spc="0" dirty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fld id="{C6DA61A6-9DFA-4531-9DEE-6E177963A29C}" type="slidenum">
              <a:rPr lang="en-US" sz="900" spc="0" smtClean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pPr algn="ctr"/>
              <a:t>‹#›</a:t>
            </a:fld>
            <a:r>
              <a:rPr lang="en-US" sz="900" spc="0" dirty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id-ID" sz="900" spc="0" dirty="0">
              <a:solidFill>
                <a:schemeClr val="tx1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65062-1B44-4AED-BA79-01D3827C6A02}"/>
              </a:ext>
            </a:extLst>
          </p:cNvPr>
          <p:cNvSpPr/>
          <p:nvPr userDrawn="1"/>
        </p:nvSpPr>
        <p:spPr>
          <a:xfrm>
            <a:off x="7284811" y="495336"/>
            <a:ext cx="13559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spc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</a:t>
            </a:r>
            <a:r>
              <a:rPr lang="en-US" sz="900" spc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Powerpoint</a:t>
            </a:r>
            <a:endParaRPr lang="en-US" sz="9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F47B0F-9D05-462A-93F3-66494321B46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85236" y="383137"/>
            <a:ext cx="0" cy="5175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82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  <p:sldLayoutId id="2147484819" r:id="rId12"/>
    <p:sldLayoutId id="2147484822" r:id="rId13"/>
    <p:sldLayoutId id="2147484823" r:id="rId14"/>
    <p:sldLayoutId id="2147484824" r:id="rId15"/>
    <p:sldLayoutId id="2147484832" r:id="rId16"/>
    <p:sldLayoutId id="2147483651" r:id="rId17"/>
    <p:sldLayoutId id="2147483652" r:id="rId18"/>
    <p:sldLayoutId id="2147483653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  <p:sldLayoutId id="2147483661" r:id="rId26"/>
    <p:sldLayoutId id="2147483662" r:id="rId27"/>
    <p:sldLayoutId id="2147483663" r:id="rId28"/>
    <p:sldLayoutId id="2147483664" r:id="rId29"/>
    <p:sldLayoutId id="2147483665" r:id="rId30"/>
    <p:sldLayoutId id="2147483666" r:id="rId31"/>
    <p:sldLayoutId id="2147483668" r:id="rId32"/>
    <p:sldLayoutId id="2147483669" r:id="rId33"/>
    <p:sldLayoutId id="2147483670" r:id="rId34"/>
    <p:sldLayoutId id="2147483671" r:id="rId35"/>
    <p:sldLayoutId id="2147483672" r:id="rId36"/>
    <p:sldLayoutId id="2147483673" r:id="rId37"/>
    <p:sldLayoutId id="2147483674" r:id="rId38"/>
    <p:sldLayoutId id="2147483675" r:id="rId39"/>
    <p:sldLayoutId id="2147483676" r:id="rId40"/>
    <p:sldLayoutId id="2147483677" r:id="rId41"/>
    <p:sldLayoutId id="2147483683" r:id="rId42"/>
    <p:sldLayoutId id="2147483687" r:id="rId43"/>
    <p:sldLayoutId id="2147483688" r:id="rId44"/>
    <p:sldLayoutId id="2147483689" r:id="rId45"/>
    <p:sldLayoutId id="2147483690" r:id="rId46"/>
    <p:sldLayoutId id="2147483691" r:id="rId4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9ED14-8390-4CE0-8DB5-5B955063E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9A1DF7-4BDD-46DB-965B-3FE1C7FE122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gradFill>
            <a:gsLst>
              <a:gs pos="0">
                <a:schemeClr val="accent3">
                  <a:alpha val="75000"/>
                </a:scheme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16924C-04E3-4F9C-914B-575387915A50}"/>
              </a:ext>
            </a:extLst>
          </p:cNvPr>
          <p:cNvGrpSpPr/>
          <p:nvPr/>
        </p:nvGrpSpPr>
        <p:grpSpPr>
          <a:xfrm>
            <a:off x="0" y="2831384"/>
            <a:ext cx="5196114" cy="1160260"/>
            <a:chOff x="-1" y="2736704"/>
            <a:chExt cx="6928153" cy="15470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A5554A-CFD1-404D-A046-CD0DC2A8B8E7}"/>
                </a:ext>
              </a:extLst>
            </p:cNvPr>
            <p:cNvSpPr txBox="1"/>
            <p:nvPr/>
          </p:nvSpPr>
          <p:spPr>
            <a:xfrm>
              <a:off x="-1" y="2736704"/>
              <a:ext cx="6928153" cy="1149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 smtClean="0">
                  <a:solidFill>
                    <a:schemeClr val="bg1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PAY PRINTING</a:t>
              </a:r>
              <a:endParaRPr lang="en-US" sz="50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1BB799-DABE-4682-B41A-C319C8E2CC7B}"/>
                </a:ext>
              </a:extLst>
            </p:cNvPr>
            <p:cNvSpPr txBox="1"/>
            <p:nvPr/>
          </p:nvSpPr>
          <p:spPr>
            <a:xfrm>
              <a:off x="1375538" y="3883608"/>
              <a:ext cx="404837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smtClean="0">
                  <a:solidFill>
                    <a:schemeClr val="bg1"/>
                  </a:solidFill>
                  <a:latin typeface="Montserrat" panose="00000500000000000000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GROSSMONT COLLEGE</a:t>
              </a:r>
              <a:endParaRPr lang="en-US" sz="135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194" r="18123"/>
          <a:stretch/>
        </p:blipFill>
        <p:spPr>
          <a:xfrm>
            <a:off x="5306112" y="0"/>
            <a:ext cx="3837887" cy="66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7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A78A34B-A8D6-4837-9B97-EFE06B37949E}"/>
              </a:ext>
            </a:extLst>
          </p:cNvPr>
          <p:cNvSpPr/>
          <p:nvPr/>
        </p:nvSpPr>
        <p:spPr>
          <a:xfrm>
            <a:off x="4686328" y="1490935"/>
            <a:ext cx="4459056" cy="70533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24" y="86442"/>
            <a:ext cx="4895122" cy="3065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5" y="3097084"/>
            <a:ext cx="4895121" cy="3052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020" y="3760013"/>
            <a:ext cx="2278474" cy="106939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81C8E2E-71C2-451A-9801-603F71A02225}"/>
              </a:ext>
            </a:extLst>
          </p:cNvPr>
          <p:cNvSpPr txBox="1"/>
          <p:nvPr/>
        </p:nvSpPr>
        <p:spPr>
          <a:xfrm rot="16200000">
            <a:off x="-236556" y="2408251"/>
            <a:ext cx="145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5" y="2592917"/>
            <a:ext cx="2509952" cy="2509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C8E2E-71C2-451A-9801-603F71A02225}"/>
              </a:ext>
            </a:extLst>
          </p:cNvPr>
          <p:cNvSpPr txBox="1"/>
          <p:nvPr/>
        </p:nvSpPr>
        <p:spPr>
          <a:xfrm rot="16200000">
            <a:off x="-786844" y="-544451"/>
            <a:ext cx="255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46" y="238273"/>
            <a:ext cx="2509953" cy="2276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546" y="5180551"/>
            <a:ext cx="3613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18% Decrease Overall</a:t>
            </a:r>
            <a:endParaRPr lang="en-ID" sz="1600" dirty="0">
              <a:latin typeface="Lato" panose="020F0502020204030203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Building 70: 63,098 pages </a:t>
            </a:r>
            <a:b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($3,155/</a:t>
            </a:r>
            <a:r>
              <a:rPr lang="en-ID" sz="1600" dirty="0" err="1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yr</a:t>
            </a:r>
            <a: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 @.05</a:t>
            </a:r>
            <a:r>
              <a:rPr lang="en-US" sz="1600" dirty="0">
                <a:latin typeface="Lato" panose="020F0502020204030203"/>
              </a:rPr>
              <a:t> ¢</a:t>
            </a:r>
            <a: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)</a:t>
            </a:r>
            <a:br>
              <a:rPr lang="en-ID" sz="1600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ID" sz="1600" dirty="0">
              <a:latin typeface="Lato" panose="020F0502020204030203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US" sz="16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13349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051955" y="1186973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1820133"/>
            <a:ext cx="9144000" cy="1034234"/>
          </a:xfrm>
          <a:prstGeom prst="rect">
            <a:avLst/>
          </a:prstGeom>
          <a:solidFill>
            <a:schemeClr val="accent3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554EF-6972-4919-B3D4-7112B3C0A3BC}"/>
              </a:ext>
            </a:extLst>
          </p:cNvPr>
          <p:cNvSpPr txBox="1"/>
          <p:nvPr/>
        </p:nvSpPr>
        <p:spPr>
          <a:xfrm>
            <a:off x="328952" y="4460994"/>
            <a:ext cx="17066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>
                <a:solidFill>
                  <a:schemeClr val="bg1"/>
                </a:solidFill>
                <a:latin typeface="Montserrat" panose="00000500000000000000" pitchFamily="50" charset="0"/>
              </a:rPr>
              <a:t>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A28F5-01D1-41B0-ADF5-710BB1B745DB}"/>
              </a:ext>
            </a:extLst>
          </p:cNvPr>
          <p:cNvSpPr txBox="1"/>
          <p:nvPr/>
        </p:nvSpPr>
        <p:spPr>
          <a:xfrm>
            <a:off x="350723" y="5097289"/>
            <a:ext cx="169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  <a:latin typeface="Montserrat" panose="00000500000000000000" pitchFamily="50" charset="0"/>
              </a:rPr>
              <a:t>Goals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D6AC37-D274-4317-B851-DEEF99B9FAB3}"/>
              </a:ext>
            </a:extLst>
          </p:cNvPr>
          <p:cNvSpPr txBox="1"/>
          <p:nvPr/>
        </p:nvSpPr>
        <p:spPr>
          <a:xfrm>
            <a:off x="277680" y="1081353"/>
            <a:ext cx="3913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700" dirty="0" smtClean="0">
                <a:latin typeface="Montserrat" panose="00000500000000000000" pitchFamily="50" charset="0"/>
              </a:rPr>
              <a:t>COST COMPARISON</a:t>
            </a:r>
            <a:endParaRPr lang="en-ID" sz="2700" dirty="0">
              <a:latin typeface="Montserrat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31DFE8-DB60-4D40-95BF-F93E0146577C}"/>
              </a:ext>
            </a:extLst>
          </p:cNvPr>
          <p:cNvSpPr txBox="1"/>
          <p:nvPr/>
        </p:nvSpPr>
        <p:spPr>
          <a:xfrm>
            <a:off x="3812358" y="1169165"/>
            <a:ext cx="365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COPYVEND, WEPA, PAPERCUT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72" y="2012282"/>
            <a:ext cx="7169221" cy="32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820133"/>
            <a:ext cx="9144000" cy="1034234"/>
          </a:xfrm>
          <a:prstGeom prst="rect">
            <a:avLst/>
          </a:prstGeom>
          <a:solidFill>
            <a:schemeClr val="accent3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554EF-6972-4919-B3D4-7112B3C0A3BC}"/>
              </a:ext>
            </a:extLst>
          </p:cNvPr>
          <p:cNvSpPr txBox="1"/>
          <p:nvPr/>
        </p:nvSpPr>
        <p:spPr>
          <a:xfrm>
            <a:off x="328952" y="4460994"/>
            <a:ext cx="17066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>
                <a:solidFill>
                  <a:schemeClr val="bg1"/>
                </a:solidFill>
                <a:latin typeface="Montserrat" panose="00000500000000000000" pitchFamily="50" charset="0"/>
              </a:rPr>
              <a:t>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A28F5-01D1-41B0-ADF5-710BB1B745DB}"/>
              </a:ext>
            </a:extLst>
          </p:cNvPr>
          <p:cNvSpPr txBox="1"/>
          <p:nvPr/>
        </p:nvSpPr>
        <p:spPr>
          <a:xfrm>
            <a:off x="350723" y="5097289"/>
            <a:ext cx="169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  <a:latin typeface="Montserrat" panose="00000500000000000000" pitchFamily="50" charset="0"/>
              </a:rPr>
              <a:t>Goals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EDDF3-2C11-4805-B5C8-03EF026D5D85}"/>
              </a:ext>
            </a:extLst>
          </p:cNvPr>
          <p:cNvSpPr/>
          <p:nvPr/>
        </p:nvSpPr>
        <p:spPr>
          <a:xfrm>
            <a:off x="1398736" y="1854470"/>
            <a:ext cx="2421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(5) </a:t>
            </a:r>
            <a:r>
              <a:rPr lang="en-US" dirty="0" err="1" smtClean="0"/>
              <a:t>Techmall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3) Library</a:t>
            </a:r>
          </a:p>
          <a:p>
            <a:r>
              <a:rPr lang="en-US" dirty="0"/>
              <a:t>(1) 60-145 (Career)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639D2-4122-4227-B1E8-D764E99E306C}"/>
              </a:ext>
            </a:extLst>
          </p:cNvPr>
          <p:cNvSpPr txBox="1"/>
          <p:nvPr/>
        </p:nvSpPr>
        <p:spPr>
          <a:xfrm>
            <a:off x="276497" y="1798392"/>
            <a:ext cx="13141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050" dirty="0" smtClean="0">
                <a:latin typeface="Montserrat" panose="00000500000000000000" pitchFamily="50" charset="0"/>
              </a:rPr>
              <a:t>11</a:t>
            </a:r>
            <a:endParaRPr lang="en-ID" sz="4050" dirty="0">
              <a:latin typeface="Montserrat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AF88F-A14A-4346-9FB8-D1F7C0695482}"/>
              </a:ext>
            </a:extLst>
          </p:cNvPr>
          <p:cNvSpPr txBox="1"/>
          <p:nvPr/>
        </p:nvSpPr>
        <p:spPr>
          <a:xfrm>
            <a:off x="1013102" y="3597545"/>
            <a:ext cx="131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Usage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C12BB0-8858-45BF-A0B6-9A7FC03E02D7}"/>
              </a:ext>
            </a:extLst>
          </p:cNvPr>
          <p:cNvSpPr/>
          <p:nvPr/>
        </p:nvSpPr>
        <p:spPr>
          <a:xfrm>
            <a:off x="734662" y="4089091"/>
            <a:ext cx="28086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Print to assigned printer from lab </a:t>
            </a:r>
            <a:r>
              <a:rPr lang="en-US" dirty="0" smtClean="0"/>
              <a:t>computer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Choose Job from </a:t>
            </a:r>
            <a:r>
              <a:rPr lang="en-US" dirty="0" smtClean="0"/>
              <a:t>public list </a:t>
            </a:r>
            <a:r>
              <a:rPr lang="en-US" dirty="0"/>
              <a:t>at </a:t>
            </a:r>
            <a:r>
              <a:rPr lang="en-US" dirty="0" smtClean="0"/>
              <a:t>Kiosk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1DDD45-66E2-466F-AB6D-164EB5462478}"/>
              </a:ext>
            </a:extLst>
          </p:cNvPr>
          <p:cNvSpPr txBox="1"/>
          <p:nvPr/>
        </p:nvSpPr>
        <p:spPr>
          <a:xfrm>
            <a:off x="4001413" y="3652241"/>
            <a:ext cx="158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Cash Only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67B3B-60C3-459A-B8F3-A2CFBEA65DBC}"/>
              </a:ext>
            </a:extLst>
          </p:cNvPr>
          <p:cNvSpPr/>
          <p:nvPr/>
        </p:nvSpPr>
        <p:spPr>
          <a:xfrm>
            <a:off x="3724276" y="4137828"/>
            <a:ext cx="2327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.</a:t>
            </a:r>
            <a:r>
              <a:rPr lang="en-US" dirty="0"/>
              <a:t>15¢ </a:t>
            </a:r>
            <a:r>
              <a:rPr lang="en-US" dirty="0" smtClean="0"/>
              <a:t>BW / .75</a:t>
            </a:r>
            <a:r>
              <a:rPr lang="en-US" dirty="0"/>
              <a:t>¢ </a:t>
            </a:r>
            <a:r>
              <a:rPr lang="en-US" dirty="0" smtClean="0"/>
              <a:t>Color</a:t>
            </a:r>
            <a:endParaRPr lang="en-US" sz="900" dirty="0" smtClean="0"/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Accepts $1 and Coins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020A1-6F4E-4431-A7EA-9B7014972CAC}"/>
              </a:ext>
            </a:extLst>
          </p:cNvPr>
          <p:cNvSpPr txBox="1"/>
          <p:nvPr/>
        </p:nvSpPr>
        <p:spPr>
          <a:xfrm>
            <a:off x="6902369" y="3652241"/>
            <a:ext cx="131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Support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CACB4A-C311-4AF0-AB94-6D89C60EDB7E}"/>
              </a:ext>
            </a:extLst>
          </p:cNvPr>
          <p:cNvSpPr/>
          <p:nvPr/>
        </p:nvSpPr>
        <p:spPr>
          <a:xfrm>
            <a:off x="6364032" y="4136967"/>
            <a:ext cx="2390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Server (VM)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Station PC/Monitor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Ink/Paper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Notify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Refunds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Specialized imaging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59" y="3092287"/>
            <a:ext cx="586248" cy="5627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05" y="3139870"/>
            <a:ext cx="467630" cy="467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D6AC37-D274-4317-B851-DEEF99B9FAB3}"/>
              </a:ext>
            </a:extLst>
          </p:cNvPr>
          <p:cNvSpPr txBox="1"/>
          <p:nvPr/>
        </p:nvSpPr>
        <p:spPr>
          <a:xfrm>
            <a:off x="315781" y="1081353"/>
            <a:ext cx="2190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dirty="0" smtClean="0">
                <a:latin typeface="Montserrat" panose="00000500000000000000" pitchFamily="50" charset="0"/>
              </a:rPr>
              <a:t>CURRENT</a:t>
            </a:r>
            <a:endParaRPr lang="en-ID" sz="3000" dirty="0">
              <a:latin typeface="Montserrat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31DFE8-DB60-4D40-95BF-F93E0146577C}"/>
              </a:ext>
            </a:extLst>
          </p:cNvPr>
          <p:cNvSpPr txBox="1"/>
          <p:nvPr/>
        </p:nvSpPr>
        <p:spPr>
          <a:xfrm>
            <a:off x="2371725" y="1186973"/>
            <a:ext cx="277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 smtClean="0">
                <a:latin typeface="Montserrat" panose="00000500000000000000" pitchFamily="50" charset="0"/>
              </a:rPr>
              <a:t>CopyVend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9" y="3089444"/>
            <a:ext cx="580569" cy="562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330" y="1852489"/>
            <a:ext cx="233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30-252 (Chemistry)</a:t>
            </a:r>
          </a:p>
          <a:p>
            <a:r>
              <a:rPr lang="en-US" dirty="0"/>
              <a:t>(1) 34-254 (Health)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051955" y="1186973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86" y="1326005"/>
            <a:ext cx="747305" cy="72442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 rot="17555323">
            <a:off x="5234397" y="2327167"/>
            <a:ext cx="1226650" cy="5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CACB4A-C311-4AF0-AB94-6D89C60EDB7E}"/>
              </a:ext>
            </a:extLst>
          </p:cNvPr>
          <p:cNvSpPr/>
          <p:nvPr/>
        </p:nvSpPr>
        <p:spPr>
          <a:xfrm>
            <a:off x="6783036" y="1852489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Server (VM)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Server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Station PC/Monitor</a:t>
            </a:r>
          </a:p>
          <a:p>
            <a:endParaRPr lang="en-ID" dirty="0" smtClean="0"/>
          </a:p>
        </p:txBody>
      </p:sp>
    </p:spTree>
    <p:extLst>
      <p:ext uri="{BB962C8B-B14F-4D97-AF65-F5344CB8AC3E}">
        <p14:creationId xmlns:p14="http://schemas.microsoft.com/office/powerpoint/2010/main" val="29844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820133"/>
            <a:ext cx="9144000" cy="1034234"/>
          </a:xfrm>
          <a:prstGeom prst="rect">
            <a:avLst/>
          </a:prstGeom>
          <a:solidFill>
            <a:schemeClr val="accent3">
              <a:lumMod val="40000"/>
              <a:lumOff val="60000"/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554EF-6972-4919-B3D4-7112B3C0A3BC}"/>
              </a:ext>
            </a:extLst>
          </p:cNvPr>
          <p:cNvSpPr txBox="1"/>
          <p:nvPr/>
        </p:nvSpPr>
        <p:spPr>
          <a:xfrm>
            <a:off x="328952" y="4460994"/>
            <a:ext cx="17066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>
                <a:solidFill>
                  <a:schemeClr val="bg1"/>
                </a:solidFill>
                <a:latin typeface="Montserrat" panose="00000500000000000000" pitchFamily="50" charset="0"/>
              </a:rPr>
              <a:t>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A28F5-01D1-41B0-ADF5-710BB1B745DB}"/>
              </a:ext>
            </a:extLst>
          </p:cNvPr>
          <p:cNvSpPr txBox="1"/>
          <p:nvPr/>
        </p:nvSpPr>
        <p:spPr>
          <a:xfrm>
            <a:off x="350723" y="5097289"/>
            <a:ext cx="169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solidFill>
                  <a:schemeClr val="bg1"/>
                </a:solidFill>
                <a:latin typeface="Montserrat" panose="00000500000000000000" pitchFamily="50" charset="0"/>
              </a:rPr>
              <a:t>Goals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EDDF3-2C11-4805-B5C8-03EF026D5D85}"/>
              </a:ext>
            </a:extLst>
          </p:cNvPr>
          <p:cNvSpPr/>
          <p:nvPr/>
        </p:nvSpPr>
        <p:spPr>
          <a:xfrm>
            <a:off x="1398736" y="1854470"/>
            <a:ext cx="2421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(3) </a:t>
            </a:r>
            <a:r>
              <a:rPr lang="en-US" dirty="0" err="1" smtClean="0"/>
              <a:t>Techmall</a:t>
            </a:r>
            <a:endParaRPr lang="en-US" dirty="0" smtClean="0"/>
          </a:p>
          <a:p>
            <a:r>
              <a:rPr lang="en-US" dirty="0" smtClean="0"/>
              <a:t>(2) </a:t>
            </a:r>
            <a:r>
              <a:rPr lang="en-US" dirty="0"/>
              <a:t>Library</a:t>
            </a:r>
          </a:p>
          <a:p>
            <a:r>
              <a:rPr lang="en-US" dirty="0"/>
              <a:t>(1) </a:t>
            </a:r>
            <a:r>
              <a:rPr lang="en-US" dirty="0" smtClean="0"/>
              <a:t>60 </a:t>
            </a:r>
            <a:r>
              <a:rPr lang="en-US" dirty="0"/>
              <a:t>(</a:t>
            </a:r>
            <a:r>
              <a:rPr lang="en-US" dirty="0" smtClean="0"/>
              <a:t>Commons)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639D2-4122-4227-B1E8-D764E99E306C}"/>
              </a:ext>
            </a:extLst>
          </p:cNvPr>
          <p:cNvSpPr txBox="1"/>
          <p:nvPr/>
        </p:nvSpPr>
        <p:spPr>
          <a:xfrm>
            <a:off x="277681" y="1778806"/>
            <a:ext cx="13141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050" dirty="0" smtClean="0">
                <a:latin typeface="Montserrat" panose="00000500000000000000" pitchFamily="50" charset="0"/>
              </a:rPr>
              <a:t>7</a:t>
            </a:r>
            <a:endParaRPr lang="en-ID" sz="4050" dirty="0">
              <a:latin typeface="Montserrat" panose="000005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AF88F-A14A-4346-9FB8-D1F7C0695482}"/>
              </a:ext>
            </a:extLst>
          </p:cNvPr>
          <p:cNvSpPr txBox="1"/>
          <p:nvPr/>
        </p:nvSpPr>
        <p:spPr>
          <a:xfrm>
            <a:off x="803552" y="3597545"/>
            <a:ext cx="131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Usage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C12BB0-8858-45BF-A0B6-9A7FC03E02D7}"/>
              </a:ext>
            </a:extLst>
          </p:cNvPr>
          <p:cNvSpPr/>
          <p:nvPr/>
        </p:nvSpPr>
        <p:spPr>
          <a:xfrm>
            <a:off x="525112" y="4089091"/>
            <a:ext cx="280863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Print to </a:t>
            </a:r>
            <a:r>
              <a:rPr lang="en-US" dirty="0" smtClean="0"/>
              <a:t>any </a:t>
            </a:r>
            <a:r>
              <a:rPr lang="en-US" dirty="0"/>
              <a:t>printer from </a:t>
            </a:r>
            <a:r>
              <a:rPr lang="en-US" dirty="0" smtClean="0"/>
              <a:t>personal device, kiosk or lab computer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Login and release job from any kiosk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1DDD45-66E2-466F-AB6D-164EB5462478}"/>
              </a:ext>
            </a:extLst>
          </p:cNvPr>
          <p:cNvSpPr txBox="1"/>
          <p:nvPr/>
        </p:nvSpPr>
        <p:spPr>
          <a:xfrm>
            <a:off x="3701997" y="3652241"/>
            <a:ext cx="234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Card/Cloud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67B3B-60C3-459A-B8F3-A2CFBEA65DBC}"/>
              </a:ext>
            </a:extLst>
          </p:cNvPr>
          <p:cNvSpPr/>
          <p:nvPr/>
        </p:nvSpPr>
        <p:spPr>
          <a:xfrm>
            <a:off x="3554731" y="4137828"/>
            <a:ext cx="309371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.10¢ BW / .35</a:t>
            </a:r>
            <a:r>
              <a:rPr lang="en-US" dirty="0"/>
              <a:t>¢ </a:t>
            </a:r>
            <a:r>
              <a:rPr lang="en-US" dirty="0" smtClean="0"/>
              <a:t>Color</a:t>
            </a:r>
            <a:endParaRPr lang="en-US" sz="900" dirty="0" smtClean="0"/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Credit, </a:t>
            </a:r>
            <a:r>
              <a:rPr lang="en-US" dirty="0" err="1" smtClean="0"/>
              <a:t>Paypal</a:t>
            </a:r>
            <a:r>
              <a:rPr lang="en-US" dirty="0" smtClean="0"/>
              <a:t> or Account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Option to accept Cash at Circulation</a:t>
            </a:r>
            <a:r>
              <a:rPr lang="en-US" sz="900" dirty="0"/>
              <a:t/>
            </a:r>
            <a:br>
              <a:rPr lang="en-US" sz="900" dirty="0"/>
            </a:b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.40¢ Charge Credit @ Kiosk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020A1-6F4E-4431-A7EA-9B7014972CAC}"/>
              </a:ext>
            </a:extLst>
          </p:cNvPr>
          <p:cNvSpPr txBox="1"/>
          <p:nvPr/>
        </p:nvSpPr>
        <p:spPr>
          <a:xfrm>
            <a:off x="7045244" y="3652241"/>
            <a:ext cx="131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smtClean="0">
                <a:latin typeface="Montserrat" panose="00000500000000000000" pitchFamily="50" charset="0"/>
              </a:rPr>
              <a:t>Support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CACB4A-C311-4AF0-AB94-6D89C60EDB7E}"/>
              </a:ext>
            </a:extLst>
          </p:cNvPr>
          <p:cNvSpPr/>
          <p:nvPr/>
        </p:nvSpPr>
        <p:spPr>
          <a:xfrm>
            <a:off x="6811744" y="4137828"/>
            <a:ext cx="228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Ink/Paper</a:t>
            </a:r>
            <a:endParaRPr lang="en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Notify Support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59" y="3092287"/>
            <a:ext cx="586248" cy="5627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80" y="3139870"/>
            <a:ext cx="467630" cy="467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D6AC37-D274-4317-B851-DEEF99B9FAB3}"/>
              </a:ext>
            </a:extLst>
          </p:cNvPr>
          <p:cNvSpPr txBox="1"/>
          <p:nvPr/>
        </p:nvSpPr>
        <p:spPr>
          <a:xfrm>
            <a:off x="277681" y="1081353"/>
            <a:ext cx="21907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700" dirty="0" smtClean="0">
                <a:latin typeface="Montserrat" panose="00000500000000000000" pitchFamily="50" charset="0"/>
              </a:rPr>
              <a:t>PROPOSED</a:t>
            </a:r>
            <a:endParaRPr lang="en-ID" sz="2700" dirty="0">
              <a:latin typeface="Montserrat" panose="00000500000000000000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31DFE8-DB60-4D40-95BF-F93E0146577C}"/>
              </a:ext>
            </a:extLst>
          </p:cNvPr>
          <p:cNvSpPr txBox="1"/>
          <p:nvPr/>
        </p:nvSpPr>
        <p:spPr>
          <a:xfrm>
            <a:off x="2371725" y="1186973"/>
            <a:ext cx="277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WEPA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99" y="3089444"/>
            <a:ext cx="580569" cy="562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330" y="1852489"/>
            <a:ext cx="233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</a:t>
            </a:r>
            <a:r>
              <a:rPr lang="en-US" dirty="0" smtClean="0"/>
              <a:t>30 (Commons)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051955" y="1186973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86" y="1326005"/>
            <a:ext cx="747305" cy="72442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 rot="17555323">
            <a:off x="5234397" y="2327167"/>
            <a:ext cx="1226650" cy="5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CACB4A-C311-4AF0-AB94-6D89C60EDB7E}"/>
              </a:ext>
            </a:extLst>
          </p:cNvPr>
          <p:cNvSpPr/>
          <p:nvPr/>
        </p:nvSpPr>
        <p:spPr>
          <a:xfrm>
            <a:off x="6783036" y="1852489"/>
            <a:ext cx="2390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License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dirty="0" smtClean="0"/>
              <a:t>Fixed Print Cost</a:t>
            </a:r>
          </a:p>
        </p:txBody>
      </p:sp>
    </p:spTree>
    <p:extLst>
      <p:ext uri="{BB962C8B-B14F-4D97-AF65-F5344CB8AC3E}">
        <p14:creationId xmlns:p14="http://schemas.microsoft.com/office/powerpoint/2010/main" val="10442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2F2F00E-6C86-4694-B72D-BD1E74B60DEE}"/>
              </a:ext>
            </a:extLst>
          </p:cNvPr>
          <p:cNvSpPr txBox="1"/>
          <p:nvPr/>
        </p:nvSpPr>
        <p:spPr>
          <a:xfrm>
            <a:off x="451498" y="732865"/>
            <a:ext cx="318270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 smtClean="0">
                <a:latin typeface="Montserrat" panose="00000500000000000000" pitchFamily="50" charset="0"/>
              </a:rPr>
              <a:t>WEPA</a:t>
            </a:r>
            <a:endParaRPr lang="en-ID" sz="4050" dirty="0">
              <a:latin typeface="Montserrat" panose="000005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04D3B8-8C29-4D9A-9FEA-8FA54ADCDA49}"/>
              </a:ext>
            </a:extLst>
          </p:cNvPr>
          <p:cNvSpPr/>
          <p:nvPr/>
        </p:nvSpPr>
        <p:spPr>
          <a:xfrm>
            <a:off x="158104" y="1787228"/>
            <a:ext cx="878269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D" sz="2400" dirty="0" smtClean="0">
                <a:latin typeface="Lato 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r>
              <a:rPr lang="en-ID" sz="2400" baseline="30000" dirty="0" smtClean="0">
                <a:latin typeface="Lato "/>
                <a:ea typeface="Lato Black" panose="020F0502020204030203" pitchFamily="34" charset="0"/>
                <a:cs typeface="Lato Black" panose="020F0502020204030203" pitchFamily="34" charset="0"/>
              </a:rPr>
              <a:t>rd</a:t>
            </a:r>
            <a:r>
              <a:rPr lang="en-ID" sz="2400" dirty="0" smtClean="0">
                <a:latin typeface="Lato "/>
                <a:ea typeface="Lato Black" panose="020F0502020204030203" pitchFamily="34" charset="0"/>
                <a:cs typeface="Lato Black" panose="020F0502020204030203" pitchFamily="34" charset="0"/>
              </a:rPr>
              <a:t> Party Cloud Based Printing with Modern Amenities </a:t>
            </a:r>
            <a:endParaRPr lang="en-ID" sz="2400" dirty="0">
              <a:latin typeface="Lato 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1049"/>
            <a:ext cx="9144000" cy="42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50"/>
            <a:ext cx="9144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PA@USD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556" end="61923"/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207" cy="5143500"/>
          </a:xfrm>
        </p:spPr>
      </p:pic>
    </p:spTree>
    <p:extLst>
      <p:ext uri="{BB962C8B-B14F-4D97-AF65-F5344CB8AC3E}">
        <p14:creationId xmlns:p14="http://schemas.microsoft.com/office/powerpoint/2010/main" val="9703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A78A34B-A8D6-4837-9B97-EFE06B37949E}"/>
              </a:ext>
            </a:extLst>
          </p:cNvPr>
          <p:cNvSpPr/>
          <p:nvPr/>
        </p:nvSpPr>
        <p:spPr>
          <a:xfrm>
            <a:off x="4686328" y="1490935"/>
            <a:ext cx="4459056" cy="70533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pic>
        <p:nvPicPr>
          <p:cNvPr id="4106" name="Picture 10" descr="Image result for student holding ID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r="49499"/>
          <a:stretch/>
        </p:blipFill>
        <p:spPr bwMode="auto">
          <a:xfrm>
            <a:off x="3966005" y="1045890"/>
            <a:ext cx="1487150" cy="35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B6AAD2-175D-4FFD-8FB8-5BB1358E10FA}"/>
              </a:ext>
            </a:extLst>
          </p:cNvPr>
          <p:cNvSpPr/>
          <p:nvPr/>
        </p:nvSpPr>
        <p:spPr>
          <a:xfrm>
            <a:off x="258440" y="2801025"/>
            <a:ext cx="3556362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$200 / Kiosk / Month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Cost </a:t>
            </a:r>
            <a:r>
              <a:rPr lang="en-US" dirty="0" smtClean="0">
                <a:latin typeface="Lato" panose="020F0502020204030203"/>
              </a:rPr>
              <a:t>.05¢ </a:t>
            </a:r>
            <a:r>
              <a:rPr lang="en-US" dirty="0">
                <a:latin typeface="Lato" panose="020F0502020204030203"/>
              </a:rPr>
              <a:t>BW / </a:t>
            </a:r>
            <a:r>
              <a:rPr lang="en-US" dirty="0" smtClean="0">
                <a:latin typeface="Lato" panose="020F0502020204030203"/>
              </a:rPr>
              <a:t>.25¢ Color</a:t>
            </a:r>
            <a:endParaRPr lang="en-US" dirty="0">
              <a:latin typeface="Lato" panose="020F0502020204030203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Lato" panose="020F0502020204030203"/>
              </a:rPr>
              <a:t>Grossmont retains the difference</a:t>
            </a:r>
            <a:endParaRPr lang="en-US" sz="900" dirty="0" smtClean="0">
              <a:solidFill>
                <a:schemeClr val="accent3">
                  <a:lumMod val="75000"/>
                </a:schemeClr>
              </a:solidFill>
              <a:latin typeface="Lato" panose="020F0502020204030203"/>
            </a:endParaRP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accent3">
                  <a:lumMod val="75000"/>
                </a:schemeClr>
              </a:solidFill>
              <a:latin typeface="Lato" panose="020F0502020204030203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Lato" panose="020F0502020204030203"/>
              </a:rPr>
              <a:t>NOTE: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/>
              </a:rPr>
              <a:t>.40¢ Charge </a:t>
            </a:r>
            <a:r>
              <a:rPr lang="en-US" dirty="0" smtClean="0">
                <a:latin typeface="Lato" panose="020F0502020204030203"/>
              </a:rPr>
              <a:t>Credit @ Kiosk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$5 Minimum</a:t>
            </a: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endParaRPr lang="en-ID" dirty="0">
              <a:latin typeface="Lato" panose="020F0502020204030203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CDB18-63BC-499C-B8D0-C38608F81E12}"/>
              </a:ext>
            </a:extLst>
          </p:cNvPr>
          <p:cNvSpPr txBox="1"/>
          <p:nvPr/>
        </p:nvSpPr>
        <p:spPr>
          <a:xfrm>
            <a:off x="506427" y="1838476"/>
            <a:ext cx="27928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 smtClean="0">
                <a:latin typeface="Montserrat" panose="00000500000000000000" pitchFamily="50" charset="0"/>
              </a:rPr>
              <a:t>36 Month</a:t>
            </a:r>
            <a:endParaRPr lang="en-ID" sz="4050" dirty="0">
              <a:latin typeface="Montserrat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C8E2E-71C2-451A-9801-603F71A02225}"/>
              </a:ext>
            </a:extLst>
          </p:cNvPr>
          <p:cNvSpPr txBox="1"/>
          <p:nvPr/>
        </p:nvSpPr>
        <p:spPr>
          <a:xfrm>
            <a:off x="528197" y="2398571"/>
            <a:ext cx="277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Lease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372BA9-7B8E-46EE-AE05-A9751201F830}"/>
              </a:ext>
            </a:extLst>
          </p:cNvPr>
          <p:cNvSpPr/>
          <p:nvPr/>
        </p:nvSpPr>
        <p:spPr>
          <a:xfrm>
            <a:off x="3973774" y="4626237"/>
            <a:ext cx="1511903" cy="10605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91D3CC-9C9D-47CF-9E56-6690A57CACD1}"/>
              </a:ext>
            </a:extLst>
          </p:cNvPr>
          <p:cNvSpPr/>
          <p:nvPr/>
        </p:nvSpPr>
        <p:spPr>
          <a:xfrm>
            <a:off x="5620911" y="4626237"/>
            <a:ext cx="1508207" cy="10605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D8DD4F-5B96-4A89-B3A0-E3FA280F4A33}"/>
              </a:ext>
            </a:extLst>
          </p:cNvPr>
          <p:cNvSpPr/>
          <p:nvPr/>
        </p:nvSpPr>
        <p:spPr>
          <a:xfrm>
            <a:off x="7292780" y="4626237"/>
            <a:ext cx="1504531" cy="10605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66B5F2-2558-4FA0-A864-A39FD438637A}"/>
              </a:ext>
            </a:extLst>
          </p:cNvPr>
          <p:cNvSpPr txBox="1"/>
          <p:nvPr/>
        </p:nvSpPr>
        <p:spPr>
          <a:xfrm>
            <a:off x="4224119" y="5082058"/>
            <a:ext cx="9925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EXISTING</a:t>
            </a:r>
            <a:endParaRPr lang="en-US" sz="1350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B80D0B-8553-444D-84C6-AE75A5AD1E68}"/>
              </a:ext>
            </a:extLst>
          </p:cNvPr>
          <p:cNvSpPr txBox="1"/>
          <p:nvPr/>
        </p:nvSpPr>
        <p:spPr>
          <a:xfrm>
            <a:off x="3966005" y="5293602"/>
            <a:ext cx="1508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spc="225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STUDENT ID</a:t>
            </a:r>
            <a:endParaRPr lang="en-US" sz="1350" spc="225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9DAD2-367C-4C18-8A9F-25F8F90FB657}"/>
              </a:ext>
            </a:extLst>
          </p:cNvPr>
          <p:cNvSpPr txBox="1"/>
          <p:nvPr/>
        </p:nvSpPr>
        <p:spPr>
          <a:xfrm>
            <a:off x="5803443" y="5082470"/>
            <a:ext cx="11945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ADD FUNDS</a:t>
            </a:r>
            <a:endParaRPr lang="en-US" sz="1350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E0416F-1810-4476-9413-9C5C8CCDD4EC}"/>
              </a:ext>
            </a:extLst>
          </p:cNvPr>
          <p:cNvSpPr txBox="1"/>
          <p:nvPr/>
        </p:nvSpPr>
        <p:spPr>
          <a:xfrm>
            <a:off x="5607844" y="5294015"/>
            <a:ext cx="15857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spc="225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APP &amp; KIOSK</a:t>
            </a:r>
            <a:endParaRPr lang="en-US" sz="1350" spc="225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AAC954-D7C8-4405-9F27-F85B5837FC23}"/>
              </a:ext>
            </a:extLst>
          </p:cNvPr>
          <p:cNvSpPr txBox="1"/>
          <p:nvPr/>
        </p:nvSpPr>
        <p:spPr>
          <a:xfrm>
            <a:off x="7560577" y="5081222"/>
            <a:ext cx="973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EARNING</a:t>
            </a:r>
            <a:endParaRPr lang="en-US" sz="1350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C33065-7118-48F9-A0EF-9E2F24A8A5D7}"/>
              </a:ext>
            </a:extLst>
          </p:cNvPr>
          <p:cNvSpPr txBox="1"/>
          <p:nvPr/>
        </p:nvSpPr>
        <p:spPr>
          <a:xfrm>
            <a:off x="7344172" y="5292766"/>
            <a:ext cx="1406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spc="225" dirty="0" smtClean="0">
                <a:solidFill>
                  <a:schemeClr val="tx2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POTENTIAL</a:t>
            </a:r>
            <a:endParaRPr lang="en-US" sz="1350" spc="225" dirty="0">
              <a:solidFill>
                <a:schemeClr val="tx2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4" name="Picture 18" descr="Image result for wepa app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r="6200"/>
          <a:stretch>
            <a:fillRect/>
          </a:stretch>
        </p:blipFill>
        <p:spPr bwMode="auto">
          <a:xfrm>
            <a:off x="5609129" y="1045891"/>
            <a:ext cx="1519988" cy="35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result for money stock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5" r="35775"/>
          <a:stretch>
            <a:fillRect/>
          </a:stretch>
        </p:blipFill>
        <p:spPr bwMode="auto">
          <a:xfrm>
            <a:off x="7310160" y="1045890"/>
            <a:ext cx="1487150" cy="35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432296" y="1405491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44087-D67D-4DDD-A0AD-96E5B64EB4C6}"/>
              </a:ext>
            </a:extLst>
          </p:cNvPr>
          <p:cNvSpPr/>
          <p:nvPr/>
        </p:nvSpPr>
        <p:spPr>
          <a:xfrm flipH="1">
            <a:off x="5955029" y="320040"/>
            <a:ext cx="45719" cy="586475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6AC37-D274-4317-B851-DEEF99B9FAB3}"/>
              </a:ext>
            </a:extLst>
          </p:cNvPr>
          <p:cNvSpPr txBox="1"/>
          <p:nvPr/>
        </p:nvSpPr>
        <p:spPr>
          <a:xfrm>
            <a:off x="568438" y="987090"/>
            <a:ext cx="27928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50" dirty="0" smtClean="0">
                <a:latin typeface="Montserrat" panose="00000500000000000000" pitchFamily="50" charset="0"/>
              </a:rPr>
              <a:t>EXAMPLE</a:t>
            </a:r>
            <a:endParaRPr lang="en-ID" sz="4050" dirty="0">
              <a:latin typeface="Montserrat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C1074F-BB27-4CFE-A808-5FD210CE5B0A}"/>
              </a:ext>
            </a:extLst>
          </p:cNvPr>
          <p:cNvSpPr/>
          <p:nvPr/>
        </p:nvSpPr>
        <p:spPr>
          <a:xfrm>
            <a:off x="259079" y="1790860"/>
            <a:ext cx="5741671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/>
              <a:t>2019: </a:t>
            </a:r>
            <a:r>
              <a:rPr lang="en-US" dirty="0" smtClean="0"/>
              <a:t>370,068 BW and 4,426 Color annually 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COSTS</a:t>
            </a:r>
            <a:endParaRPr lang="en-US" b="1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License: </a:t>
            </a:r>
            <a:r>
              <a:rPr lang="en-US" dirty="0" smtClean="0"/>
              <a:t>(7</a:t>
            </a:r>
            <a:r>
              <a:rPr lang="en-US" dirty="0"/>
              <a:t>) WEPA kiosks x $200.00 </a:t>
            </a:r>
            <a:r>
              <a:rPr lang="en-US" dirty="0" smtClean="0"/>
              <a:t>x </a:t>
            </a:r>
            <a:r>
              <a:rPr lang="en-US" dirty="0"/>
              <a:t>12 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16,800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Paper</a:t>
            </a:r>
            <a:r>
              <a:rPr lang="en-US" b="1" dirty="0"/>
              <a:t>: </a:t>
            </a:r>
            <a:r>
              <a:rPr lang="en-US" dirty="0"/>
              <a:t>.0066¢ page * </a:t>
            </a:r>
            <a:r>
              <a:rPr lang="en-US" dirty="0" smtClean="0"/>
              <a:t>374,494 </a:t>
            </a:r>
            <a:r>
              <a:rPr lang="en-US" dirty="0"/>
              <a:t>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2,397 </a:t>
            </a:r>
            <a:endParaRPr lang="en-US" sz="9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9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EARNINGS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(.05¢ x 370,068) + (.10¢ * 4,426) =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$18,946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 smtClean="0"/>
              <a:t>Net </a:t>
            </a:r>
            <a:r>
              <a:rPr lang="en-US" b="1" dirty="0"/>
              <a:t>Expense/Earning: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$-251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/>
              <a:t>($18,946 </a:t>
            </a:r>
            <a:r>
              <a:rPr lang="en-US" dirty="0"/>
              <a:t>– ($16,800 +$</a:t>
            </a:r>
            <a:r>
              <a:rPr lang="en-US" dirty="0" smtClean="0"/>
              <a:t>2,397))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Calibri (body)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D" dirty="0">
              <a:latin typeface="Calibri (body)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C1074F-BB27-4CFE-A808-5FD210CE5B0A}"/>
              </a:ext>
            </a:extLst>
          </p:cNvPr>
          <p:cNvSpPr/>
          <p:nvPr/>
        </p:nvSpPr>
        <p:spPr>
          <a:xfrm>
            <a:off x="6010276" y="1277086"/>
            <a:ext cx="3286124" cy="410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YIELD / PRINTER</a:t>
            </a:r>
            <a:endParaRPr lang="en-US" b="1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34-254: </a:t>
            </a:r>
            <a:r>
              <a:rPr lang="en-US" dirty="0"/>
              <a:t>6,568 *.05 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$328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30-252:</a:t>
            </a:r>
            <a:r>
              <a:rPr lang="en-US" dirty="0"/>
              <a:t> 10,934 * .05 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547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60-145: </a:t>
            </a:r>
            <a:r>
              <a:rPr lang="en-US" dirty="0"/>
              <a:t>1,517 *.05 =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$76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70-151: </a:t>
            </a:r>
            <a:r>
              <a:rPr lang="en-US" dirty="0"/>
              <a:t>143,261*.</a:t>
            </a:r>
            <a:r>
              <a:rPr lang="en-US" dirty="0" smtClean="0"/>
              <a:t>05</a:t>
            </a:r>
            <a:br>
              <a:rPr lang="en-US" dirty="0" smtClean="0"/>
            </a:br>
            <a:r>
              <a:rPr lang="en-US" dirty="0"/>
              <a:t>+ </a:t>
            </a:r>
            <a:r>
              <a:rPr lang="en-US" dirty="0" smtClean="0"/>
              <a:t>1026 </a:t>
            </a:r>
            <a:r>
              <a:rPr lang="en-US" dirty="0"/>
              <a:t>*.10 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7266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70-142: </a:t>
            </a:r>
            <a:r>
              <a:rPr lang="en-US" dirty="0"/>
              <a:t>207,788 *.05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+ </a:t>
            </a:r>
            <a:r>
              <a:rPr lang="en-US" dirty="0"/>
              <a:t>3400 * .10 =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$10,729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D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A78A34B-A8D6-4837-9B97-EFE06B37949E}"/>
              </a:ext>
            </a:extLst>
          </p:cNvPr>
          <p:cNvSpPr/>
          <p:nvPr/>
        </p:nvSpPr>
        <p:spPr>
          <a:xfrm>
            <a:off x="4686328" y="1490935"/>
            <a:ext cx="4459056" cy="705332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6AAD2-175D-4FFD-8FB8-5BB1358E10FA}"/>
              </a:ext>
            </a:extLst>
          </p:cNvPr>
          <p:cNvSpPr/>
          <p:nvPr/>
        </p:nvSpPr>
        <p:spPr>
          <a:xfrm>
            <a:off x="284471" y="1964984"/>
            <a:ext cx="355636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Cash &amp; Fees</a:t>
            </a:r>
            <a:r>
              <a:rPr lang="en-ID" dirty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/>
            </a:r>
            <a:br>
              <a:rPr lang="en-ID" dirty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Circulation or Pre-pay Cards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 Acclimating Students</a:t>
            </a: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/>
            </a:r>
            <a:b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WEPA provided &amp; Web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Low Yield </a:t>
            </a:r>
            <a:b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ID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Common Areas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Convenience </a:t>
            </a: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Printing</a:t>
            </a:r>
            <a:endParaRPr lang="en-ID" dirty="0" smtClean="0">
              <a:latin typeface="Lato" panose="020F0502020204030203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Non-WEPA Print </a:t>
            </a: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D" b="1" dirty="0" smtClean="0">
                <a:latin typeface="Lato" panose="020F0502020204030203"/>
                <a:ea typeface="Lato Black" panose="020F0502020204030203" pitchFamily="34" charset="0"/>
                <a:cs typeface="Lato Black" panose="020F0502020204030203" pitchFamily="34" charset="0"/>
              </a:rPr>
              <a:t>Declining 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CDB18-63BC-499C-B8D0-C38608F81E12}"/>
              </a:ext>
            </a:extLst>
          </p:cNvPr>
          <p:cNvSpPr txBox="1"/>
          <p:nvPr/>
        </p:nvSpPr>
        <p:spPr>
          <a:xfrm>
            <a:off x="538827" y="829215"/>
            <a:ext cx="29987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700" dirty="0" smtClean="0">
                <a:latin typeface="Montserrat" panose="00000500000000000000" pitchFamily="50" charset="0"/>
              </a:rPr>
              <a:t>SOLUTIONS</a:t>
            </a:r>
            <a:endParaRPr lang="en-ID" sz="3700" dirty="0">
              <a:latin typeface="Montserrat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C8E2E-71C2-451A-9801-603F71A02225}"/>
              </a:ext>
            </a:extLst>
          </p:cNvPr>
          <p:cNvSpPr txBox="1"/>
          <p:nvPr/>
        </p:nvSpPr>
        <p:spPr>
          <a:xfrm>
            <a:off x="560597" y="1389310"/>
            <a:ext cx="394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>
                <a:latin typeface="Montserrat" panose="00000500000000000000" pitchFamily="50" charset="0"/>
              </a:rPr>
              <a:t>&amp; their associated problems</a:t>
            </a:r>
            <a:endParaRPr lang="en-ID" dirty="0">
              <a:latin typeface="Montserrat" panose="00000500000000000000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02780" y="320040"/>
            <a:ext cx="229362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Image result for printer use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9" r="16539"/>
          <a:stretch/>
        </p:blipFill>
        <p:spPr bwMode="auto">
          <a:xfrm>
            <a:off x="7317476" y="1965847"/>
            <a:ext cx="1487150" cy="36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wepa student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r="8369"/>
          <a:stretch/>
        </p:blipFill>
        <p:spPr bwMode="auto">
          <a:xfrm>
            <a:off x="4590429" y="1964984"/>
            <a:ext cx="254635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0118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9767</TotalTime>
  <Words>317</Words>
  <Application>Microsoft Office PowerPoint</Application>
  <PresentationFormat>On-screen Show (4:3)</PresentationFormat>
  <Paragraphs>103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(body)</vt:lpstr>
      <vt:lpstr>Calibri Light</vt:lpstr>
      <vt:lpstr>Garamond</vt:lpstr>
      <vt:lpstr>Lato</vt:lpstr>
      <vt:lpstr>Lato </vt:lpstr>
      <vt:lpstr>Lato Black</vt:lpstr>
      <vt:lpstr>Lato Light</vt:lpstr>
      <vt:lpstr>Montserrat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</dc:creator>
  <cp:lastModifiedBy>McDaniels</cp:lastModifiedBy>
  <cp:revision>93</cp:revision>
  <dcterms:created xsi:type="dcterms:W3CDTF">2018-07-20T17:30:09Z</dcterms:created>
  <dcterms:modified xsi:type="dcterms:W3CDTF">2021-01-22T19:31:27Z</dcterms:modified>
</cp:coreProperties>
</file>