
<file path=[Content_Types].xml><?xml version="1.0" encoding="utf-8"?>
<Types xmlns="http://schemas.openxmlformats.org/package/2006/content-types">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8"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Inter SemiBold"/>
      <p:regular r:id="rId11"/>
      <p:bold r:id="rId12"/>
      <p:italic r:id="rId13"/>
      <p:boldItalic r:id="rId14"/>
    </p:embeddedFont>
    <p:embeddedFont>
      <p:font typeface="Inter Light"/>
      <p:regular r:id="rId15"/>
      <p:bold r:id="rId16"/>
      <p:italic r:id="rId17"/>
      <p:boldItalic r:id="rId18"/>
    </p:embeddedFont>
    <p:embeddedFont>
      <p:font typeface="Gowun Batang"/>
      <p:regular r:id="rId19"/>
      <p:bold r:id="rId20"/>
    </p:embeddedFont>
    <p:embeddedFont>
      <p:font typeface="Inter"/>
      <p:regular r:id="rId21"/>
      <p:bold r:id="rId22"/>
      <p:italic r:id="rId23"/>
      <p:boldItalic r:id="rId24"/>
    </p:embeddedFont>
    <p:embeddedFont>
      <p:font typeface="Inter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GowunBatang-bold.fntdata"/><Relationship Id="rId22" Type="http://schemas.openxmlformats.org/officeDocument/2006/relationships/font" Target="fonts/Inter-bold.fntdata"/><Relationship Id="rId21" Type="http://schemas.openxmlformats.org/officeDocument/2006/relationships/font" Target="fonts/Inter-regular.fntdata"/><Relationship Id="rId24" Type="http://schemas.openxmlformats.org/officeDocument/2006/relationships/font" Target="fonts/Inter-boldItalic.fntdata"/><Relationship Id="rId23" Type="http://schemas.openxmlformats.org/officeDocument/2006/relationships/font" Target="fonts/Inter-italic.fntdata"/><Relationship Id="rId26" Type="http://schemas.openxmlformats.org/officeDocument/2006/relationships/font" Target="fonts/InterMedium-bold.fntdata"/><Relationship Id="rId25" Type="http://schemas.openxmlformats.org/officeDocument/2006/relationships/font" Target="fonts/InterMedium-regular.fntdata"/><Relationship Id="rId28" Type="http://schemas.openxmlformats.org/officeDocument/2006/relationships/font" Target="fonts/InterMedium-boldItalic.fntdata"/><Relationship Id="rId27" Type="http://schemas.openxmlformats.org/officeDocument/2006/relationships/font" Target="fonts/InterMedium-italic.fntdata"/><Relationship Id="rId11" Type="http://schemas.openxmlformats.org/officeDocument/2006/relationships/font" Target="fonts/InterSemiBold-regular.fntdata"/><Relationship Id="rId10" Type="http://schemas.openxmlformats.org/officeDocument/2006/relationships/slide" Target="slides/slide5.xml"/><Relationship Id="rId13" Type="http://schemas.openxmlformats.org/officeDocument/2006/relationships/font" Target="fonts/InterSemiBold-italic.fntdata"/><Relationship Id="rId12" Type="http://schemas.openxmlformats.org/officeDocument/2006/relationships/font" Target="fonts/InterSemiBold-bold.fntdata"/><Relationship Id="rId15" Type="http://schemas.openxmlformats.org/officeDocument/2006/relationships/font" Target="fonts/InterLight-regular.fntdata"/><Relationship Id="rId14" Type="http://schemas.openxmlformats.org/officeDocument/2006/relationships/font" Target="fonts/InterSemiBold-boldItalic.fntdata"/><Relationship Id="rId17" Type="http://schemas.openxmlformats.org/officeDocument/2006/relationships/font" Target="fonts/InterLight-italic.fntdata"/><Relationship Id="rId16" Type="http://schemas.openxmlformats.org/officeDocument/2006/relationships/font" Target="fonts/InterLight-bold.fntdata"/><Relationship Id="rId19" Type="http://schemas.openxmlformats.org/officeDocument/2006/relationships/font" Target="fonts/GowunBatang-regular.fntdata"/><Relationship Id="rId18" Type="http://schemas.openxmlformats.org/officeDocument/2006/relationships/font" Target="fonts/Inter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4" name="Google Shape;142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3dc0b95cf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3dc0b95cf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6" name="Google Shape;14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ALT 1" type="blank">
  <p:cSld name="BLANK">
    <p:bg>
      <p:bgPr>
        <a:solidFill>
          <a:schemeClr val="lt1"/>
        </a:solidFill>
      </p:bgPr>
    </p:bg>
    <p:spTree>
      <p:nvGrpSpPr>
        <p:cNvPr id="8" name="Shape 8"/>
        <p:cNvGrpSpPr/>
        <p:nvPr/>
      </p:nvGrpSpPr>
      <p:grpSpPr>
        <a:xfrm>
          <a:off x="0" y="0"/>
          <a:ext cx="0" cy="0"/>
          <a:chOff x="0" y="0"/>
          <a:chExt cx="0" cy="0"/>
        </a:xfrm>
      </p:grpSpPr>
      <p:grpSp>
        <p:nvGrpSpPr>
          <p:cNvPr id="9" name="Google Shape;9;p2"/>
          <p:cNvGrpSpPr/>
          <p:nvPr/>
        </p:nvGrpSpPr>
        <p:grpSpPr>
          <a:xfrm>
            <a:off x="-800" y="-150"/>
            <a:ext cx="9145250" cy="5144250"/>
            <a:chOff x="-800" y="-150"/>
            <a:chExt cx="9145250" cy="5144250"/>
          </a:xfrm>
        </p:grpSpPr>
        <p:cxnSp>
          <p:nvCxnSpPr>
            <p:cNvPr id="10" name="Google Shape;10;p2"/>
            <p:cNvCxnSpPr/>
            <p:nvPr/>
          </p:nvCxnSpPr>
          <p:spPr>
            <a:xfrm>
              <a:off x="514575" y="-15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11" name="Google Shape;11;p2"/>
            <p:cNvCxnSpPr/>
            <p:nvPr/>
          </p:nvCxnSpPr>
          <p:spPr>
            <a:xfrm rot="10800000">
              <a:off x="-800" y="52112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12" name="Google Shape;12;p2"/>
            <p:cNvCxnSpPr/>
            <p:nvPr/>
          </p:nvCxnSpPr>
          <p:spPr>
            <a:xfrm>
              <a:off x="7228800" y="450"/>
              <a:ext cx="0" cy="521400"/>
            </a:xfrm>
            <a:prstGeom prst="straightConnector1">
              <a:avLst/>
            </a:prstGeom>
            <a:noFill/>
            <a:ln cap="flat" cmpd="sng" w="9525">
              <a:solidFill>
                <a:schemeClr val="accent6"/>
              </a:solidFill>
              <a:prstDash val="solid"/>
              <a:round/>
              <a:headEnd len="sm" w="sm" type="none"/>
              <a:tailEnd len="sm" w="sm" type="none"/>
            </a:ln>
          </p:spPr>
        </p:cxnSp>
        <p:cxnSp>
          <p:nvCxnSpPr>
            <p:cNvPr id="13" name="Google Shape;13;p2"/>
            <p:cNvCxnSpPr/>
            <p:nvPr/>
          </p:nvCxnSpPr>
          <p:spPr>
            <a:xfrm>
              <a:off x="8622600" y="528"/>
              <a:ext cx="0" cy="5143200"/>
            </a:xfrm>
            <a:prstGeom prst="straightConnector1">
              <a:avLst/>
            </a:prstGeom>
            <a:noFill/>
            <a:ln cap="flat" cmpd="sng" w="9525">
              <a:solidFill>
                <a:schemeClr val="accent6"/>
              </a:solidFill>
              <a:prstDash val="solid"/>
              <a:round/>
              <a:headEnd len="sm" w="sm" type="none"/>
              <a:tailEnd len="sm" w="sm" type="none"/>
            </a:ln>
          </p:spPr>
        </p:cxnSp>
        <p:cxnSp>
          <p:nvCxnSpPr>
            <p:cNvPr id="14" name="Google Shape;14;p2"/>
            <p:cNvCxnSpPr/>
            <p:nvPr/>
          </p:nvCxnSpPr>
          <p:spPr>
            <a:xfrm rot="10800000">
              <a:off x="-450" y="361047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15" name="Google Shape;15;p2"/>
            <p:cNvCxnSpPr/>
            <p:nvPr/>
          </p:nvCxnSpPr>
          <p:spPr>
            <a:xfrm rot="10800000">
              <a:off x="-450" y="461957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16" name="Google Shape;16;p2"/>
            <p:cNvCxnSpPr/>
            <p:nvPr/>
          </p:nvCxnSpPr>
          <p:spPr>
            <a:xfrm>
              <a:off x="7228850" y="3609300"/>
              <a:ext cx="0" cy="1534800"/>
            </a:xfrm>
            <a:prstGeom prst="straightConnector1">
              <a:avLst/>
            </a:prstGeom>
            <a:noFill/>
            <a:ln cap="flat" cmpd="sng" w="9525">
              <a:solidFill>
                <a:schemeClr val="accent6"/>
              </a:solidFill>
              <a:prstDash val="solid"/>
              <a:round/>
              <a:headEnd len="sm" w="sm" type="none"/>
              <a:tailEnd len="sm" w="sm" type="none"/>
            </a:ln>
          </p:spPr>
        </p:cxnSp>
      </p:grpSp>
      <p:sp>
        <p:nvSpPr>
          <p:cNvPr id="17" name="Google Shape;17;p2"/>
          <p:cNvSpPr txBox="1"/>
          <p:nvPr>
            <p:ph type="title"/>
          </p:nvPr>
        </p:nvSpPr>
        <p:spPr>
          <a:xfrm>
            <a:off x="521800" y="1251350"/>
            <a:ext cx="8100900" cy="1531500"/>
          </a:xfrm>
          <a:prstGeom prst="rect">
            <a:avLst/>
          </a:prstGeom>
          <a:noFill/>
          <a:ln>
            <a:noFill/>
          </a:ln>
        </p:spPr>
        <p:txBody>
          <a:bodyPr anchorCtr="0" anchor="t" bIns="91425" lIns="274300" spcFirstLastPara="1" rIns="182875" wrap="square" tIns="91425">
            <a:normAutofit/>
          </a:bodyPr>
          <a:lstStyle>
            <a:lvl1pPr lvl="0" algn="l">
              <a:lnSpc>
                <a:spcPct val="80000"/>
              </a:lnSpc>
              <a:spcBef>
                <a:spcPts val="0"/>
              </a:spcBef>
              <a:spcAft>
                <a:spcPts val="0"/>
              </a:spcAft>
              <a:buClr>
                <a:schemeClr val="dk1"/>
              </a:buClr>
              <a:buSzPts val="4400"/>
              <a:buFont typeface="Gowun Batang"/>
              <a:buNone/>
              <a:defRPr sz="4400">
                <a:solidFill>
                  <a:schemeClr val="dk1"/>
                </a:solidFill>
              </a:defRPr>
            </a:lvl1pPr>
            <a:lvl2pPr lvl="1" algn="l">
              <a:lnSpc>
                <a:spcPct val="80000"/>
              </a:lnSpc>
              <a:spcBef>
                <a:spcPts val="0"/>
              </a:spcBef>
              <a:spcAft>
                <a:spcPts val="0"/>
              </a:spcAft>
              <a:buClr>
                <a:schemeClr val="dk1"/>
              </a:buClr>
              <a:buSzPts val="4400"/>
              <a:buFont typeface="Gowun Batang"/>
              <a:buNone/>
              <a:defRPr sz="4400">
                <a:solidFill>
                  <a:schemeClr val="dk1"/>
                </a:solidFill>
              </a:defRPr>
            </a:lvl2pPr>
            <a:lvl3pPr lvl="2" algn="l">
              <a:lnSpc>
                <a:spcPct val="80000"/>
              </a:lnSpc>
              <a:spcBef>
                <a:spcPts val="0"/>
              </a:spcBef>
              <a:spcAft>
                <a:spcPts val="0"/>
              </a:spcAft>
              <a:buClr>
                <a:schemeClr val="dk1"/>
              </a:buClr>
              <a:buSzPts val="4400"/>
              <a:buFont typeface="Gowun Batang"/>
              <a:buNone/>
              <a:defRPr sz="4400">
                <a:solidFill>
                  <a:schemeClr val="dk1"/>
                </a:solidFill>
              </a:defRPr>
            </a:lvl3pPr>
            <a:lvl4pPr lvl="3" algn="l">
              <a:lnSpc>
                <a:spcPct val="80000"/>
              </a:lnSpc>
              <a:spcBef>
                <a:spcPts val="0"/>
              </a:spcBef>
              <a:spcAft>
                <a:spcPts val="0"/>
              </a:spcAft>
              <a:buClr>
                <a:schemeClr val="dk1"/>
              </a:buClr>
              <a:buSzPts val="4400"/>
              <a:buFont typeface="Gowun Batang"/>
              <a:buNone/>
              <a:defRPr sz="4400">
                <a:solidFill>
                  <a:schemeClr val="dk1"/>
                </a:solidFill>
              </a:defRPr>
            </a:lvl4pPr>
            <a:lvl5pPr lvl="4" algn="l">
              <a:lnSpc>
                <a:spcPct val="80000"/>
              </a:lnSpc>
              <a:spcBef>
                <a:spcPts val="0"/>
              </a:spcBef>
              <a:spcAft>
                <a:spcPts val="0"/>
              </a:spcAft>
              <a:buClr>
                <a:schemeClr val="dk1"/>
              </a:buClr>
              <a:buSzPts val="4400"/>
              <a:buFont typeface="Gowun Batang"/>
              <a:buNone/>
              <a:defRPr sz="4400">
                <a:solidFill>
                  <a:schemeClr val="dk1"/>
                </a:solidFill>
              </a:defRPr>
            </a:lvl5pPr>
            <a:lvl6pPr lvl="5" algn="l">
              <a:lnSpc>
                <a:spcPct val="80000"/>
              </a:lnSpc>
              <a:spcBef>
                <a:spcPts val="0"/>
              </a:spcBef>
              <a:spcAft>
                <a:spcPts val="0"/>
              </a:spcAft>
              <a:buClr>
                <a:schemeClr val="dk1"/>
              </a:buClr>
              <a:buSzPts val="4400"/>
              <a:buFont typeface="Gowun Batang"/>
              <a:buNone/>
              <a:defRPr sz="4400">
                <a:solidFill>
                  <a:schemeClr val="dk1"/>
                </a:solidFill>
              </a:defRPr>
            </a:lvl6pPr>
            <a:lvl7pPr lvl="6" algn="l">
              <a:lnSpc>
                <a:spcPct val="80000"/>
              </a:lnSpc>
              <a:spcBef>
                <a:spcPts val="0"/>
              </a:spcBef>
              <a:spcAft>
                <a:spcPts val="0"/>
              </a:spcAft>
              <a:buClr>
                <a:schemeClr val="dk1"/>
              </a:buClr>
              <a:buSzPts val="4400"/>
              <a:buFont typeface="Gowun Batang"/>
              <a:buNone/>
              <a:defRPr sz="4400">
                <a:solidFill>
                  <a:schemeClr val="dk1"/>
                </a:solidFill>
              </a:defRPr>
            </a:lvl7pPr>
            <a:lvl8pPr lvl="7" algn="l">
              <a:lnSpc>
                <a:spcPct val="80000"/>
              </a:lnSpc>
              <a:spcBef>
                <a:spcPts val="0"/>
              </a:spcBef>
              <a:spcAft>
                <a:spcPts val="0"/>
              </a:spcAft>
              <a:buClr>
                <a:schemeClr val="dk1"/>
              </a:buClr>
              <a:buSzPts val="4400"/>
              <a:buFont typeface="Gowun Batang"/>
              <a:buNone/>
              <a:defRPr sz="4400">
                <a:solidFill>
                  <a:schemeClr val="dk1"/>
                </a:solidFill>
              </a:defRPr>
            </a:lvl8pPr>
            <a:lvl9pPr lvl="8" algn="l">
              <a:lnSpc>
                <a:spcPct val="80000"/>
              </a:lnSpc>
              <a:spcBef>
                <a:spcPts val="0"/>
              </a:spcBef>
              <a:spcAft>
                <a:spcPts val="0"/>
              </a:spcAft>
              <a:buClr>
                <a:schemeClr val="dk1"/>
              </a:buClr>
              <a:buSzPts val="4400"/>
              <a:buFont typeface="Gowun Batang"/>
              <a:buNone/>
              <a:defRPr sz="4400">
                <a:solidFill>
                  <a:schemeClr val="dk1"/>
                </a:solidFill>
              </a:defRPr>
            </a:lvl9pPr>
          </a:lstStyle>
          <a:p/>
        </p:txBody>
      </p:sp>
      <p:sp>
        <p:nvSpPr>
          <p:cNvPr id="18" name="Google Shape;18;p2"/>
          <p:cNvSpPr txBox="1"/>
          <p:nvPr>
            <p:ph idx="1" type="subTitle"/>
          </p:nvPr>
        </p:nvSpPr>
        <p:spPr>
          <a:xfrm>
            <a:off x="521375" y="2782850"/>
            <a:ext cx="8100900" cy="338700"/>
          </a:xfrm>
          <a:prstGeom prst="rect">
            <a:avLst/>
          </a:prstGeom>
          <a:noFill/>
          <a:ln>
            <a:noFill/>
          </a:ln>
        </p:spPr>
        <p:txBody>
          <a:bodyPr anchorCtr="0" anchor="t" bIns="91425" lIns="274300" spcFirstLastPara="1" rIns="182875" wrap="square" tIns="91425">
            <a:normAutofit/>
          </a:bodyPr>
          <a:lstStyle>
            <a:lvl1pPr lvl="0"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1pPr>
            <a:lvl2pPr lvl="1"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2pPr>
            <a:lvl3pPr lvl="2"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3pPr>
            <a:lvl4pPr lvl="3"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4pPr>
            <a:lvl5pPr lvl="4"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5pPr>
            <a:lvl6pPr lvl="5"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6pPr>
            <a:lvl7pPr lvl="6"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7pPr>
            <a:lvl8pPr lvl="7"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8pPr>
            <a:lvl9pPr lvl="8"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9pPr>
          </a:lstStyle>
          <a:p/>
        </p:txBody>
      </p:sp>
      <p:sp>
        <p:nvSpPr>
          <p:cNvPr id="19" name="Google Shape;19;p2"/>
          <p:cNvSpPr txBox="1"/>
          <p:nvPr>
            <p:ph idx="2" type="subTitle"/>
          </p:nvPr>
        </p:nvSpPr>
        <p:spPr>
          <a:xfrm>
            <a:off x="518400" y="3609525"/>
            <a:ext cx="6710400" cy="1010100"/>
          </a:xfrm>
          <a:prstGeom prst="rect">
            <a:avLst/>
          </a:prstGeom>
          <a:noFill/>
          <a:ln>
            <a:noFill/>
          </a:ln>
        </p:spPr>
        <p:txBody>
          <a:bodyPr anchorCtr="0" anchor="ctr" bIns="91425" lIns="274300" spcFirstLastPara="1" rIns="274300" wrap="square" tIns="91425">
            <a:normAutofit/>
          </a:bodyPr>
          <a:lstStyle>
            <a:lvl1pPr lvl="0" algn="l">
              <a:lnSpc>
                <a:spcPct val="115000"/>
              </a:lnSpc>
              <a:spcBef>
                <a:spcPts val="0"/>
              </a:spcBef>
              <a:spcAft>
                <a:spcPts val="0"/>
              </a:spcAft>
              <a:buClr>
                <a:schemeClr val="dk1"/>
              </a:buClr>
              <a:buSzPts val="1000"/>
              <a:buFont typeface="Inter"/>
              <a:buNone/>
              <a:defRPr sz="1000">
                <a:solidFill>
                  <a:schemeClr val="dk1"/>
                </a:solidFill>
              </a:defRPr>
            </a:lvl1pPr>
            <a:lvl2pPr lvl="1" algn="l">
              <a:lnSpc>
                <a:spcPct val="115000"/>
              </a:lnSpc>
              <a:spcBef>
                <a:spcPts val="0"/>
              </a:spcBef>
              <a:spcAft>
                <a:spcPts val="0"/>
              </a:spcAft>
              <a:buClr>
                <a:schemeClr val="dk1"/>
              </a:buClr>
              <a:buSzPts val="1000"/>
              <a:buFont typeface="Inter"/>
              <a:buNone/>
              <a:defRPr sz="1000">
                <a:solidFill>
                  <a:schemeClr val="dk1"/>
                </a:solidFill>
              </a:defRPr>
            </a:lvl2pPr>
            <a:lvl3pPr lvl="2" algn="l">
              <a:lnSpc>
                <a:spcPct val="115000"/>
              </a:lnSpc>
              <a:spcBef>
                <a:spcPts val="0"/>
              </a:spcBef>
              <a:spcAft>
                <a:spcPts val="0"/>
              </a:spcAft>
              <a:buClr>
                <a:schemeClr val="dk1"/>
              </a:buClr>
              <a:buSzPts val="1000"/>
              <a:buFont typeface="Inter"/>
              <a:buNone/>
              <a:defRPr sz="1000">
                <a:solidFill>
                  <a:schemeClr val="dk1"/>
                </a:solidFill>
              </a:defRPr>
            </a:lvl3pPr>
            <a:lvl4pPr lvl="3" algn="l">
              <a:lnSpc>
                <a:spcPct val="115000"/>
              </a:lnSpc>
              <a:spcBef>
                <a:spcPts val="0"/>
              </a:spcBef>
              <a:spcAft>
                <a:spcPts val="0"/>
              </a:spcAft>
              <a:buClr>
                <a:schemeClr val="dk1"/>
              </a:buClr>
              <a:buSzPts val="1000"/>
              <a:buFont typeface="Inter"/>
              <a:buNone/>
              <a:defRPr sz="1000">
                <a:solidFill>
                  <a:schemeClr val="dk1"/>
                </a:solidFill>
              </a:defRPr>
            </a:lvl4pPr>
            <a:lvl5pPr lvl="4" algn="l">
              <a:lnSpc>
                <a:spcPct val="115000"/>
              </a:lnSpc>
              <a:spcBef>
                <a:spcPts val="0"/>
              </a:spcBef>
              <a:spcAft>
                <a:spcPts val="0"/>
              </a:spcAft>
              <a:buClr>
                <a:schemeClr val="dk1"/>
              </a:buClr>
              <a:buSzPts val="1000"/>
              <a:buFont typeface="Inter"/>
              <a:buNone/>
              <a:defRPr sz="1000">
                <a:solidFill>
                  <a:schemeClr val="dk1"/>
                </a:solidFill>
              </a:defRPr>
            </a:lvl5pPr>
            <a:lvl6pPr lvl="5" algn="l">
              <a:lnSpc>
                <a:spcPct val="115000"/>
              </a:lnSpc>
              <a:spcBef>
                <a:spcPts val="0"/>
              </a:spcBef>
              <a:spcAft>
                <a:spcPts val="0"/>
              </a:spcAft>
              <a:buClr>
                <a:schemeClr val="dk1"/>
              </a:buClr>
              <a:buSzPts val="1000"/>
              <a:buFont typeface="Inter"/>
              <a:buNone/>
              <a:defRPr sz="1000">
                <a:solidFill>
                  <a:schemeClr val="dk1"/>
                </a:solidFill>
              </a:defRPr>
            </a:lvl6pPr>
            <a:lvl7pPr lvl="6" algn="l">
              <a:lnSpc>
                <a:spcPct val="115000"/>
              </a:lnSpc>
              <a:spcBef>
                <a:spcPts val="0"/>
              </a:spcBef>
              <a:spcAft>
                <a:spcPts val="0"/>
              </a:spcAft>
              <a:buClr>
                <a:schemeClr val="dk1"/>
              </a:buClr>
              <a:buSzPts val="1000"/>
              <a:buFont typeface="Inter"/>
              <a:buNone/>
              <a:defRPr sz="1000">
                <a:solidFill>
                  <a:schemeClr val="dk1"/>
                </a:solidFill>
              </a:defRPr>
            </a:lvl7pPr>
            <a:lvl8pPr lvl="7" algn="l">
              <a:lnSpc>
                <a:spcPct val="115000"/>
              </a:lnSpc>
              <a:spcBef>
                <a:spcPts val="0"/>
              </a:spcBef>
              <a:spcAft>
                <a:spcPts val="0"/>
              </a:spcAft>
              <a:buClr>
                <a:schemeClr val="dk1"/>
              </a:buClr>
              <a:buSzPts val="1000"/>
              <a:buFont typeface="Inter"/>
              <a:buNone/>
              <a:defRPr sz="1000">
                <a:solidFill>
                  <a:schemeClr val="dk1"/>
                </a:solidFill>
              </a:defRPr>
            </a:lvl8pPr>
            <a:lvl9pPr lvl="8" algn="l">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20" name="Google Shape;20;p2"/>
          <p:cNvSpPr txBox="1"/>
          <p:nvPr>
            <p:ph idx="3" type="subTitle"/>
          </p:nvPr>
        </p:nvSpPr>
        <p:spPr>
          <a:xfrm>
            <a:off x="3171350" y="11075"/>
            <a:ext cx="4057500" cy="5082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21" name="Google Shape;21;p2"/>
          <p:cNvSpPr txBox="1"/>
          <p:nvPr>
            <p:ph idx="4" type="subTitle"/>
          </p:nvPr>
        </p:nvSpPr>
        <p:spPr>
          <a:xfrm>
            <a:off x="7228800" y="11075"/>
            <a:ext cx="1393800" cy="5082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rational Performance">
  <p:cSld name="BLANK_1_5_1">
    <p:bg>
      <p:bgPr>
        <a:solidFill>
          <a:schemeClr val="lt1"/>
        </a:solidFill>
      </p:bgPr>
    </p:bg>
    <p:spTree>
      <p:nvGrpSpPr>
        <p:cNvPr id="191" name="Shape 191"/>
        <p:cNvGrpSpPr/>
        <p:nvPr/>
      </p:nvGrpSpPr>
      <p:grpSpPr>
        <a:xfrm>
          <a:off x="0" y="0"/>
          <a:ext cx="0" cy="0"/>
          <a:chOff x="0" y="0"/>
          <a:chExt cx="0" cy="0"/>
        </a:xfrm>
      </p:grpSpPr>
      <p:sp>
        <p:nvSpPr>
          <p:cNvPr id="192" name="Google Shape;192;p11"/>
          <p:cNvSpPr txBox="1"/>
          <p:nvPr>
            <p:ph type="title"/>
          </p:nvPr>
        </p:nvSpPr>
        <p:spPr>
          <a:xfrm>
            <a:off x="4675375" y="3375975"/>
            <a:ext cx="10560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lt1"/>
              </a:buClr>
              <a:buSzPts val="1000"/>
              <a:buFont typeface="Inter"/>
              <a:buChar char="●"/>
              <a:defRPr b="1" sz="1000">
                <a:latin typeface="Inter"/>
                <a:ea typeface="Inter"/>
                <a:cs typeface="Inter"/>
                <a:sym typeface="Inter"/>
              </a:defRPr>
            </a:lvl1pPr>
            <a:lvl2pPr lvl="1"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2pPr>
            <a:lvl3pPr lvl="2"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3pPr>
            <a:lvl4pPr lvl="3"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4pPr>
            <a:lvl5pPr lvl="4"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5pPr>
            <a:lvl6pPr lvl="5"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6pPr>
            <a:lvl7pPr lvl="6"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7pPr>
            <a:lvl8pPr lvl="7"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8pPr>
            <a:lvl9pPr lvl="8"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9pPr>
          </a:lstStyle>
          <a:p/>
        </p:txBody>
      </p:sp>
      <p:sp>
        <p:nvSpPr>
          <p:cNvPr id="193" name="Google Shape;193;p11"/>
          <p:cNvSpPr txBox="1"/>
          <p:nvPr>
            <p:ph idx="2" type="title"/>
          </p:nvPr>
        </p:nvSpPr>
        <p:spPr>
          <a:xfrm>
            <a:off x="3429275" y="337597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lt1"/>
              </a:buClr>
              <a:buSzPts val="1000"/>
              <a:buFont typeface="Inter"/>
              <a:buChar char="●"/>
              <a:defRPr b="1" sz="1000">
                <a:latin typeface="Inter"/>
                <a:ea typeface="Inter"/>
                <a:cs typeface="Inter"/>
                <a:sym typeface="Inter"/>
              </a:defRPr>
            </a:lvl1pPr>
            <a:lvl2pPr lvl="1"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2pPr>
            <a:lvl3pPr lvl="2"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3pPr>
            <a:lvl4pPr lvl="3"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4pPr>
            <a:lvl5pPr lvl="4"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5pPr>
            <a:lvl6pPr lvl="5"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6pPr>
            <a:lvl7pPr lvl="6"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7pPr>
            <a:lvl8pPr lvl="7"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8pPr>
            <a:lvl9pPr lvl="8" algn="l">
              <a:lnSpc>
                <a:spcPct val="115000"/>
              </a:lnSpc>
              <a:spcBef>
                <a:spcPts val="0"/>
              </a:spcBef>
              <a:spcAft>
                <a:spcPts val="0"/>
              </a:spcAft>
              <a:buClr>
                <a:schemeClr val="lt1"/>
              </a:buClr>
              <a:buSzPts val="1000"/>
              <a:buFont typeface="Inter"/>
              <a:buChar char="■"/>
              <a:defRPr b="1" sz="1000">
                <a:latin typeface="Inter"/>
                <a:ea typeface="Inter"/>
                <a:cs typeface="Inter"/>
                <a:sym typeface="Inter"/>
              </a:defRPr>
            </a:lvl9pPr>
          </a:lstStyle>
          <a:p/>
        </p:txBody>
      </p:sp>
      <p:sp>
        <p:nvSpPr>
          <p:cNvPr id="194" name="Google Shape;194;p11"/>
          <p:cNvSpPr txBox="1"/>
          <p:nvPr>
            <p:ph idx="3" type="title"/>
          </p:nvPr>
        </p:nvSpPr>
        <p:spPr>
          <a:xfrm>
            <a:off x="4675375" y="1475325"/>
            <a:ext cx="10560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9pPr>
          </a:lstStyle>
          <a:p/>
        </p:txBody>
      </p:sp>
      <p:sp>
        <p:nvSpPr>
          <p:cNvPr id="195" name="Google Shape;195;p11"/>
          <p:cNvSpPr txBox="1"/>
          <p:nvPr>
            <p:ph idx="4" type="title"/>
          </p:nvPr>
        </p:nvSpPr>
        <p:spPr>
          <a:xfrm>
            <a:off x="4675375" y="2107788"/>
            <a:ext cx="10560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9pPr>
          </a:lstStyle>
          <a:p/>
        </p:txBody>
      </p:sp>
      <p:sp>
        <p:nvSpPr>
          <p:cNvPr id="196" name="Google Shape;196;p11"/>
          <p:cNvSpPr txBox="1"/>
          <p:nvPr>
            <p:ph idx="5" type="title"/>
          </p:nvPr>
        </p:nvSpPr>
        <p:spPr>
          <a:xfrm>
            <a:off x="4675375" y="2740325"/>
            <a:ext cx="10560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9pPr>
          </a:lstStyle>
          <a:p/>
        </p:txBody>
      </p:sp>
      <p:sp>
        <p:nvSpPr>
          <p:cNvPr id="197" name="Google Shape;197;p11"/>
          <p:cNvSpPr txBox="1"/>
          <p:nvPr>
            <p:ph idx="6" type="title"/>
          </p:nvPr>
        </p:nvSpPr>
        <p:spPr>
          <a:xfrm>
            <a:off x="4675375" y="4007325"/>
            <a:ext cx="1056000" cy="6093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b="1" sz="1000">
                <a:solidFill>
                  <a:schemeClr val="accent6"/>
                </a:solidFill>
                <a:latin typeface="Inter"/>
                <a:ea typeface="Inter"/>
                <a:cs typeface="Inter"/>
                <a:sym typeface="Inter"/>
              </a:defRPr>
            </a:lvl9pPr>
          </a:lstStyle>
          <a:p/>
        </p:txBody>
      </p:sp>
      <p:sp>
        <p:nvSpPr>
          <p:cNvPr id="198" name="Google Shape;198;p11"/>
          <p:cNvSpPr txBox="1"/>
          <p:nvPr>
            <p:ph idx="7" type="title"/>
          </p:nvPr>
        </p:nvSpPr>
        <p:spPr>
          <a:xfrm>
            <a:off x="3429252" y="147532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9pPr>
          </a:lstStyle>
          <a:p/>
        </p:txBody>
      </p:sp>
      <p:sp>
        <p:nvSpPr>
          <p:cNvPr id="199" name="Google Shape;199;p11"/>
          <p:cNvSpPr txBox="1"/>
          <p:nvPr>
            <p:ph idx="8" type="title"/>
          </p:nvPr>
        </p:nvSpPr>
        <p:spPr>
          <a:xfrm>
            <a:off x="3429252" y="210727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9pPr>
          </a:lstStyle>
          <a:p/>
        </p:txBody>
      </p:sp>
      <p:sp>
        <p:nvSpPr>
          <p:cNvPr id="200" name="Google Shape;200;p11"/>
          <p:cNvSpPr txBox="1"/>
          <p:nvPr>
            <p:ph idx="9" type="title"/>
          </p:nvPr>
        </p:nvSpPr>
        <p:spPr>
          <a:xfrm>
            <a:off x="3429252" y="2742250"/>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9pPr>
          </a:lstStyle>
          <a:p/>
        </p:txBody>
      </p:sp>
      <p:sp>
        <p:nvSpPr>
          <p:cNvPr id="201" name="Google Shape;201;p11"/>
          <p:cNvSpPr txBox="1"/>
          <p:nvPr>
            <p:ph idx="13" type="title"/>
          </p:nvPr>
        </p:nvSpPr>
        <p:spPr>
          <a:xfrm>
            <a:off x="3429250" y="4008675"/>
            <a:ext cx="1244100" cy="6093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9pPr>
          </a:lstStyle>
          <a:p/>
        </p:txBody>
      </p:sp>
      <p:sp>
        <p:nvSpPr>
          <p:cNvPr id="202" name="Google Shape;202;p11"/>
          <p:cNvSpPr txBox="1"/>
          <p:nvPr>
            <p:ph idx="14" type="title"/>
          </p:nvPr>
        </p:nvSpPr>
        <p:spPr>
          <a:xfrm>
            <a:off x="2184152" y="147532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9pPr>
          </a:lstStyle>
          <a:p/>
        </p:txBody>
      </p:sp>
      <p:sp>
        <p:nvSpPr>
          <p:cNvPr id="203" name="Google Shape;203;p11"/>
          <p:cNvSpPr txBox="1"/>
          <p:nvPr>
            <p:ph idx="15" type="title"/>
          </p:nvPr>
        </p:nvSpPr>
        <p:spPr>
          <a:xfrm>
            <a:off x="2184152" y="210727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9pPr>
          </a:lstStyle>
          <a:p/>
        </p:txBody>
      </p:sp>
      <p:sp>
        <p:nvSpPr>
          <p:cNvPr id="204" name="Google Shape;204;p11"/>
          <p:cNvSpPr txBox="1"/>
          <p:nvPr>
            <p:ph idx="16" type="title"/>
          </p:nvPr>
        </p:nvSpPr>
        <p:spPr>
          <a:xfrm>
            <a:off x="2184152" y="2742250"/>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9pPr>
          </a:lstStyle>
          <a:p/>
        </p:txBody>
      </p:sp>
      <p:sp>
        <p:nvSpPr>
          <p:cNvPr id="205" name="Google Shape;205;p11"/>
          <p:cNvSpPr txBox="1"/>
          <p:nvPr>
            <p:ph idx="17" type="title"/>
          </p:nvPr>
        </p:nvSpPr>
        <p:spPr>
          <a:xfrm>
            <a:off x="2184175" y="337597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lt1"/>
              </a:buClr>
              <a:buSzPts val="1000"/>
              <a:buFont typeface="Inter"/>
              <a:buChar char="●"/>
              <a:defRPr sz="1000">
                <a:latin typeface="Inter"/>
                <a:ea typeface="Inter"/>
                <a:cs typeface="Inter"/>
                <a:sym typeface="Inter"/>
              </a:defRPr>
            </a:lvl1pPr>
            <a:lvl2pPr lvl="1"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2pPr>
            <a:lvl3pPr lvl="2"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3pPr>
            <a:lvl4pPr lvl="3"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4pPr>
            <a:lvl5pPr lvl="4"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5pPr>
            <a:lvl6pPr lvl="5"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6pPr>
            <a:lvl7pPr lvl="6"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7pPr>
            <a:lvl8pPr lvl="7"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8pPr>
            <a:lvl9pPr lvl="8" algn="l">
              <a:lnSpc>
                <a:spcPct val="115000"/>
              </a:lnSpc>
              <a:spcBef>
                <a:spcPts val="0"/>
              </a:spcBef>
              <a:spcAft>
                <a:spcPts val="0"/>
              </a:spcAft>
              <a:buClr>
                <a:schemeClr val="lt1"/>
              </a:buClr>
              <a:buSzPts val="1000"/>
              <a:buFont typeface="Inter"/>
              <a:buChar char="■"/>
              <a:defRPr sz="1000">
                <a:latin typeface="Inter"/>
                <a:ea typeface="Inter"/>
                <a:cs typeface="Inter"/>
                <a:sym typeface="Inter"/>
              </a:defRPr>
            </a:lvl9pPr>
          </a:lstStyle>
          <a:p/>
        </p:txBody>
      </p:sp>
      <p:sp>
        <p:nvSpPr>
          <p:cNvPr id="206" name="Google Shape;206;p11"/>
          <p:cNvSpPr txBox="1"/>
          <p:nvPr>
            <p:ph idx="18" type="title"/>
          </p:nvPr>
        </p:nvSpPr>
        <p:spPr>
          <a:xfrm>
            <a:off x="2184150" y="4008675"/>
            <a:ext cx="1244100" cy="6093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000"/>
              <a:buFont typeface="Inter"/>
              <a:buChar char="■"/>
              <a:defRPr sz="1000">
                <a:solidFill>
                  <a:schemeClr val="accent6"/>
                </a:solidFill>
                <a:latin typeface="Inter"/>
                <a:ea typeface="Inter"/>
                <a:cs typeface="Inter"/>
                <a:sym typeface="Inter"/>
              </a:defRPr>
            </a:lvl9pPr>
          </a:lstStyle>
          <a:p/>
        </p:txBody>
      </p:sp>
      <p:sp>
        <p:nvSpPr>
          <p:cNvPr id="207" name="Google Shape;207;p11"/>
          <p:cNvSpPr txBox="1"/>
          <p:nvPr>
            <p:ph idx="19" type="title"/>
          </p:nvPr>
        </p:nvSpPr>
        <p:spPr>
          <a:xfrm>
            <a:off x="522075" y="3375513"/>
            <a:ext cx="1661100" cy="632100"/>
          </a:xfrm>
          <a:prstGeom prst="rect">
            <a:avLst/>
          </a:prstGeom>
          <a:noFill/>
          <a:ln>
            <a:noFill/>
          </a:ln>
        </p:spPr>
        <p:txBody>
          <a:bodyPr anchorCtr="0" anchor="ctr" bIns="0" lIns="182875" spcFirstLastPara="1" rIns="182875" wrap="square" tIns="0">
            <a:normAutofit/>
          </a:bodyPr>
          <a:lstStyle>
            <a:lvl1pPr lvl="0" algn="l">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208" name="Google Shape;208;p11"/>
          <p:cNvSpPr txBox="1"/>
          <p:nvPr>
            <p:ph idx="20" type="title"/>
          </p:nvPr>
        </p:nvSpPr>
        <p:spPr>
          <a:xfrm>
            <a:off x="2183175" y="84167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09" name="Google Shape;209;p11"/>
          <p:cNvSpPr txBox="1"/>
          <p:nvPr>
            <p:ph idx="21" type="title"/>
          </p:nvPr>
        </p:nvSpPr>
        <p:spPr>
          <a:xfrm>
            <a:off x="3429275" y="841675"/>
            <a:ext cx="1244100" cy="632100"/>
          </a:xfrm>
          <a:prstGeom prst="rect">
            <a:avLst/>
          </a:prstGeom>
          <a:noFill/>
          <a:ln>
            <a:noFill/>
          </a:ln>
        </p:spPr>
        <p:txBody>
          <a:bodyPr anchorCtr="0" anchor="ctr" bIns="91425" lIns="137150"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10" name="Google Shape;210;p11"/>
          <p:cNvSpPr txBox="1"/>
          <p:nvPr>
            <p:ph idx="22" type="title"/>
          </p:nvPr>
        </p:nvSpPr>
        <p:spPr>
          <a:xfrm>
            <a:off x="522075" y="1474600"/>
            <a:ext cx="1661100" cy="632100"/>
          </a:xfrm>
          <a:prstGeom prst="rect">
            <a:avLst/>
          </a:prstGeom>
          <a:noFill/>
          <a:ln>
            <a:noFill/>
          </a:ln>
        </p:spPr>
        <p:txBody>
          <a:bodyPr anchorCtr="0" anchor="ctr" bIns="0" lIns="182875" spcFirstLastPara="1" rIns="182875" wrap="square" tIns="0">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11" name="Google Shape;211;p11"/>
          <p:cNvSpPr txBox="1"/>
          <p:nvPr>
            <p:ph idx="23" type="title"/>
          </p:nvPr>
        </p:nvSpPr>
        <p:spPr>
          <a:xfrm>
            <a:off x="522075" y="2108563"/>
            <a:ext cx="1661100" cy="632100"/>
          </a:xfrm>
          <a:prstGeom prst="rect">
            <a:avLst/>
          </a:prstGeom>
          <a:noFill/>
          <a:ln>
            <a:noFill/>
          </a:ln>
        </p:spPr>
        <p:txBody>
          <a:bodyPr anchorCtr="0" anchor="ctr" bIns="0" lIns="182875" spcFirstLastPara="1" rIns="182875" wrap="square" tIns="0">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12" name="Google Shape;212;p11"/>
          <p:cNvSpPr txBox="1"/>
          <p:nvPr>
            <p:ph idx="24" type="title"/>
          </p:nvPr>
        </p:nvSpPr>
        <p:spPr>
          <a:xfrm>
            <a:off x="522075" y="2740413"/>
            <a:ext cx="1661100" cy="632100"/>
          </a:xfrm>
          <a:prstGeom prst="rect">
            <a:avLst/>
          </a:prstGeom>
          <a:noFill/>
          <a:ln>
            <a:noFill/>
          </a:ln>
        </p:spPr>
        <p:txBody>
          <a:bodyPr anchorCtr="0" anchor="ctr" bIns="0" lIns="182875" spcFirstLastPara="1" rIns="182875" wrap="square" tIns="0">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13" name="Google Shape;213;p11"/>
          <p:cNvSpPr txBox="1"/>
          <p:nvPr>
            <p:ph idx="25" type="title"/>
          </p:nvPr>
        </p:nvSpPr>
        <p:spPr>
          <a:xfrm>
            <a:off x="522075" y="4005674"/>
            <a:ext cx="1661100" cy="609300"/>
          </a:xfrm>
          <a:prstGeom prst="rect">
            <a:avLst/>
          </a:prstGeom>
          <a:noFill/>
          <a:ln>
            <a:noFill/>
          </a:ln>
        </p:spPr>
        <p:txBody>
          <a:bodyPr anchorCtr="0" anchor="ctr" bIns="0" lIns="182875" spcFirstLastPara="1" rIns="182875" wrap="square" tIns="0">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14" name="Google Shape;214;p11"/>
          <p:cNvSpPr txBox="1"/>
          <p:nvPr>
            <p:ph idx="26" type="title"/>
          </p:nvPr>
        </p:nvSpPr>
        <p:spPr>
          <a:xfrm>
            <a:off x="5731300" y="1475000"/>
            <a:ext cx="2891400" cy="6321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9pPr>
          </a:lstStyle>
          <a:p/>
        </p:txBody>
      </p:sp>
      <p:sp>
        <p:nvSpPr>
          <p:cNvPr id="215" name="Google Shape;215;p11"/>
          <p:cNvSpPr txBox="1"/>
          <p:nvPr>
            <p:ph idx="27" type="title"/>
          </p:nvPr>
        </p:nvSpPr>
        <p:spPr>
          <a:xfrm>
            <a:off x="5731300" y="2107788"/>
            <a:ext cx="2891400" cy="6321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9pPr>
          </a:lstStyle>
          <a:p/>
        </p:txBody>
      </p:sp>
      <p:sp>
        <p:nvSpPr>
          <p:cNvPr id="216" name="Google Shape;216;p11"/>
          <p:cNvSpPr txBox="1"/>
          <p:nvPr>
            <p:ph idx="28" type="title"/>
          </p:nvPr>
        </p:nvSpPr>
        <p:spPr>
          <a:xfrm>
            <a:off x="5731300" y="2741150"/>
            <a:ext cx="2891400" cy="6321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9pPr>
          </a:lstStyle>
          <a:p/>
        </p:txBody>
      </p:sp>
      <p:sp>
        <p:nvSpPr>
          <p:cNvPr id="217" name="Google Shape;217;p11"/>
          <p:cNvSpPr txBox="1"/>
          <p:nvPr>
            <p:ph idx="29" type="title"/>
          </p:nvPr>
        </p:nvSpPr>
        <p:spPr>
          <a:xfrm>
            <a:off x="5731300" y="4011450"/>
            <a:ext cx="2891400" cy="603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1pPr>
            <a:lvl2pPr lvl="1"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2pPr>
            <a:lvl3pPr lvl="2"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3pPr>
            <a:lvl4pPr lvl="3"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4pPr>
            <a:lvl5pPr lvl="4"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5pPr>
            <a:lvl6pPr lvl="5"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6pPr>
            <a:lvl7pPr lvl="6"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7pPr>
            <a:lvl8pPr lvl="7"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8pPr>
            <a:lvl9pPr lvl="8" algn="l">
              <a:lnSpc>
                <a:spcPct val="115000"/>
              </a:lnSpc>
              <a:spcBef>
                <a:spcPts val="0"/>
              </a:spcBef>
              <a:spcAft>
                <a:spcPts val="0"/>
              </a:spcAft>
              <a:buClr>
                <a:schemeClr val="dk1"/>
              </a:buClr>
              <a:buSzPts val="1000"/>
              <a:buFont typeface="Inter"/>
              <a:buNone/>
              <a:defRPr sz="1000">
                <a:solidFill>
                  <a:schemeClr val="dk1"/>
                </a:solidFill>
                <a:latin typeface="Inter"/>
                <a:ea typeface="Inter"/>
                <a:cs typeface="Inter"/>
                <a:sym typeface="Inter"/>
              </a:defRPr>
            </a:lvl9pPr>
          </a:lstStyle>
          <a:p/>
        </p:txBody>
      </p:sp>
      <p:sp>
        <p:nvSpPr>
          <p:cNvPr id="218" name="Google Shape;218;p11"/>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219" name="Google Shape;219;p11"/>
          <p:cNvSpPr txBox="1"/>
          <p:nvPr>
            <p:ph idx="30"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220" name="Google Shape;220;p11"/>
          <p:cNvSpPr txBox="1"/>
          <p:nvPr>
            <p:ph idx="31"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221" name="Google Shape;221;p11"/>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222" name="Google Shape;222;p11"/>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sp>
        <p:nvSpPr>
          <p:cNvPr id="223" name="Google Shape;223;p11"/>
          <p:cNvSpPr txBox="1"/>
          <p:nvPr>
            <p:ph idx="32" type="title"/>
          </p:nvPr>
        </p:nvSpPr>
        <p:spPr>
          <a:xfrm>
            <a:off x="5731300" y="3374175"/>
            <a:ext cx="2891400" cy="6321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224" name="Google Shape;224;p11"/>
          <p:cNvSpPr txBox="1"/>
          <p:nvPr>
            <p:ph idx="33" type="title"/>
          </p:nvPr>
        </p:nvSpPr>
        <p:spPr>
          <a:xfrm flipH="1">
            <a:off x="524150" y="334900"/>
            <a:ext cx="8098500" cy="510000"/>
          </a:xfrm>
          <a:prstGeom prst="rect">
            <a:avLst/>
          </a:prstGeom>
          <a:noFill/>
          <a:ln>
            <a:noFill/>
          </a:ln>
        </p:spPr>
        <p:txBody>
          <a:bodyPr anchorCtr="0" anchor="ctr" bIns="91425" lIns="274300" spcFirstLastPara="1" rIns="91425" wrap="square" tIns="91425">
            <a:no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l">
              <a:lnSpc>
                <a:spcPct val="100000"/>
              </a:lnSpc>
              <a:spcBef>
                <a:spcPts val="0"/>
              </a:spcBef>
              <a:spcAft>
                <a:spcPts val="0"/>
              </a:spcAft>
              <a:buClr>
                <a:schemeClr val="dk1"/>
              </a:buClr>
              <a:buSzPts val="2400"/>
              <a:buNone/>
              <a:defRPr sz="2400">
                <a:solidFill>
                  <a:schemeClr val="dk1"/>
                </a:solidFill>
              </a:defRPr>
            </a:lvl2pPr>
            <a:lvl3pPr lvl="2" algn="l">
              <a:lnSpc>
                <a:spcPct val="100000"/>
              </a:lnSpc>
              <a:spcBef>
                <a:spcPts val="0"/>
              </a:spcBef>
              <a:spcAft>
                <a:spcPts val="0"/>
              </a:spcAft>
              <a:buClr>
                <a:schemeClr val="dk1"/>
              </a:buClr>
              <a:buSzPts val="2400"/>
              <a:buNone/>
              <a:defRPr sz="2400">
                <a:solidFill>
                  <a:schemeClr val="dk1"/>
                </a:solidFill>
              </a:defRPr>
            </a:lvl3pPr>
            <a:lvl4pPr lvl="3" algn="l">
              <a:lnSpc>
                <a:spcPct val="100000"/>
              </a:lnSpc>
              <a:spcBef>
                <a:spcPts val="0"/>
              </a:spcBef>
              <a:spcAft>
                <a:spcPts val="0"/>
              </a:spcAft>
              <a:buClr>
                <a:schemeClr val="dk1"/>
              </a:buClr>
              <a:buSzPts val="2400"/>
              <a:buNone/>
              <a:defRPr sz="2400">
                <a:solidFill>
                  <a:schemeClr val="dk1"/>
                </a:solidFill>
              </a:defRPr>
            </a:lvl4pPr>
            <a:lvl5pPr lvl="4" algn="l">
              <a:lnSpc>
                <a:spcPct val="100000"/>
              </a:lnSpc>
              <a:spcBef>
                <a:spcPts val="0"/>
              </a:spcBef>
              <a:spcAft>
                <a:spcPts val="0"/>
              </a:spcAft>
              <a:buClr>
                <a:schemeClr val="dk1"/>
              </a:buClr>
              <a:buSzPts val="2400"/>
              <a:buNone/>
              <a:defRPr sz="2400">
                <a:solidFill>
                  <a:schemeClr val="dk1"/>
                </a:solidFill>
              </a:defRPr>
            </a:lvl5pPr>
            <a:lvl6pPr lvl="5" algn="l">
              <a:lnSpc>
                <a:spcPct val="100000"/>
              </a:lnSpc>
              <a:spcBef>
                <a:spcPts val="0"/>
              </a:spcBef>
              <a:spcAft>
                <a:spcPts val="0"/>
              </a:spcAft>
              <a:buClr>
                <a:schemeClr val="dk1"/>
              </a:buClr>
              <a:buSzPts val="2400"/>
              <a:buNone/>
              <a:defRPr sz="2400">
                <a:solidFill>
                  <a:schemeClr val="dk1"/>
                </a:solidFill>
              </a:defRPr>
            </a:lvl6pPr>
            <a:lvl7pPr lvl="6" algn="l">
              <a:lnSpc>
                <a:spcPct val="100000"/>
              </a:lnSpc>
              <a:spcBef>
                <a:spcPts val="0"/>
              </a:spcBef>
              <a:spcAft>
                <a:spcPts val="0"/>
              </a:spcAft>
              <a:buClr>
                <a:schemeClr val="dk1"/>
              </a:buClr>
              <a:buSzPts val="2400"/>
              <a:buNone/>
              <a:defRPr sz="2400">
                <a:solidFill>
                  <a:schemeClr val="dk1"/>
                </a:solidFill>
              </a:defRPr>
            </a:lvl7pPr>
            <a:lvl8pPr lvl="7" algn="l">
              <a:lnSpc>
                <a:spcPct val="100000"/>
              </a:lnSpc>
              <a:spcBef>
                <a:spcPts val="0"/>
              </a:spcBef>
              <a:spcAft>
                <a:spcPts val="0"/>
              </a:spcAft>
              <a:buClr>
                <a:schemeClr val="dk1"/>
              </a:buClr>
              <a:buSzPts val="2400"/>
              <a:buNone/>
              <a:defRPr sz="2400">
                <a:solidFill>
                  <a:schemeClr val="dk1"/>
                </a:solidFill>
              </a:defRPr>
            </a:lvl8pPr>
            <a:lvl9pPr lvl="8" algn="l">
              <a:lnSpc>
                <a:spcPct val="100000"/>
              </a:lnSpc>
              <a:spcBef>
                <a:spcPts val="0"/>
              </a:spcBef>
              <a:spcAft>
                <a:spcPts val="0"/>
              </a:spcAft>
              <a:buClr>
                <a:schemeClr val="dk1"/>
              </a:buClr>
              <a:buSzPts val="2400"/>
              <a:buNone/>
              <a:defRPr sz="24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 - ALT 1">
  <p:cSld name="BLANK_1_1_1_1_1_1_1_1_1_1">
    <p:bg>
      <p:bgPr>
        <a:solidFill>
          <a:schemeClr val="lt2"/>
        </a:solidFill>
      </p:bgPr>
    </p:bg>
    <p:spTree>
      <p:nvGrpSpPr>
        <p:cNvPr id="225" name="Shape 225"/>
        <p:cNvGrpSpPr/>
        <p:nvPr/>
      </p:nvGrpSpPr>
      <p:grpSpPr>
        <a:xfrm>
          <a:off x="0" y="0"/>
          <a:ext cx="0" cy="0"/>
          <a:chOff x="0" y="0"/>
          <a:chExt cx="0" cy="0"/>
        </a:xfrm>
      </p:grpSpPr>
      <p:sp>
        <p:nvSpPr>
          <p:cNvPr id="226" name="Google Shape;226;p12"/>
          <p:cNvSpPr txBox="1"/>
          <p:nvPr>
            <p:ph type="title"/>
          </p:nvPr>
        </p:nvSpPr>
        <p:spPr>
          <a:xfrm>
            <a:off x="521250" y="841675"/>
            <a:ext cx="1923300" cy="3842100"/>
          </a:xfrm>
          <a:prstGeom prst="rect">
            <a:avLst/>
          </a:prstGeom>
          <a:noFill/>
          <a:ln>
            <a:noFill/>
          </a:ln>
        </p:spPr>
        <p:txBody>
          <a:bodyPr anchorCtr="0" anchor="t" bIns="91425" lIns="274300" spcFirstLastPara="1" rIns="182875" wrap="square" tIns="182875">
            <a:normAutofit/>
          </a:bodyPr>
          <a:lstStyle>
            <a:lvl1pPr lvl="0" algn="l">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227" name="Google Shape;227;p12"/>
          <p:cNvSpPr txBox="1"/>
          <p:nvPr>
            <p:ph idx="2" type="title"/>
          </p:nvPr>
        </p:nvSpPr>
        <p:spPr>
          <a:xfrm>
            <a:off x="2445150" y="841675"/>
            <a:ext cx="2233200" cy="569700"/>
          </a:xfrm>
          <a:prstGeom prst="rect">
            <a:avLst/>
          </a:prstGeom>
          <a:noFill/>
          <a:ln>
            <a:noFill/>
          </a:ln>
        </p:spPr>
        <p:txBody>
          <a:bodyPr anchorCtr="0" anchor="ctr" bIns="0" lIns="91425" spcFirstLastPara="1" rIns="91425" wrap="square" tIns="0">
            <a:normAutofit/>
          </a:bodyPr>
          <a:lstStyle>
            <a:lvl1pPr lvl="0" algn="ctr">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228" name="Google Shape;228;p12"/>
          <p:cNvSpPr txBox="1"/>
          <p:nvPr>
            <p:ph idx="3" type="title"/>
          </p:nvPr>
        </p:nvSpPr>
        <p:spPr>
          <a:xfrm>
            <a:off x="4678600" y="841675"/>
            <a:ext cx="2233200" cy="569700"/>
          </a:xfrm>
          <a:prstGeom prst="rect">
            <a:avLst/>
          </a:prstGeom>
          <a:noFill/>
          <a:ln>
            <a:noFill/>
          </a:ln>
        </p:spPr>
        <p:txBody>
          <a:bodyPr anchorCtr="0" anchor="ctr" bIns="0" lIns="91425" spcFirstLastPara="1" rIns="91425" wrap="square" tIns="0">
            <a:normAutofit/>
          </a:bodyPr>
          <a:lstStyle>
            <a:lvl1pPr lvl="0" algn="ctr">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229" name="Google Shape;229;p12"/>
          <p:cNvSpPr txBox="1"/>
          <p:nvPr>
            <p:ph idx="4" type="title"/>
          </p:nvPr>
        </p:nvSpPr>
        <p:spPr>
          <a:xfrm>
            <a:off x="6912050" y="841675"/>
            <a:ext cx="2233200" cy="569700"/>
          </a:xfrm>
          <a:prstGeom prst="rect">
            <a:avLst/>
          </a:prstGeom>
          <a:noFill/>
          <a:ln>
            <a:noFill/>
          </a:ln>
        </p:spPr>
        <p:txBody>
          <a:bodyPr anchorCtr="0" anchor="ctr" bIns="0" lIns="91425" spcFirstLastPara="1" rIns="91425" wrap="square" tIns="0">
            <a:normAutofit/>
          </a:bodyPr>
          <a:lstStyle>
            <a:lvl1pPr lvl="0" algn="ctr">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230" name="Google Shape;230;p12"/>
          <p:cNvSpPr txBox="1"/>
          <p:nvPr>
            <p:ph idx="1" type="body"/>
          </p:nvPr>
        </p:nvSpPr>
        <p:spPr>
          <a:xfrm>
            <a:off x="2444900" y="1411425"/>
            <a:ext cx="2233200" cy="1091400"/>
          </a:xfrm>
          <a:prstGeom prst="rect">
            <a:avLst/>
          </a:prstGeom>
          <a:noFill/>
          <a:ln>
            <a:noFill/>
          </a:ln>
        </p:spPr>
        <p:txBody>
          <a:bodyPr anchorCtr="0" anchor="t" bIns="91425" lIns="182875" spcFirstLastPara="1" rIns="91425" wrap="square" tIns="18287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231" name="Google Shape;231;p12"/>
          <p:cNvSpPr txBox="1"/>
          <p:nvPr>
            <p:ph idx="5" type="body"/>
          </p:nvPr>
        </p:nvSpPr>
        <p:spPr>
          <a:xfrm>
            <a:off x="6913250" y="1411425"/>
            <a:ext cx="2233200" cy="1091400"/>
          </a:xfrm>
          <a:prstGeom prst="rect">
            <a:avLst/>
          </a:prstGeom>
          <a:noFill/>
          <a:ln>
            <a:noFill/>
          </a:ln>
        </p:spPr>
        <p:txBody>
          <a:bodyPr anchorCtr="0" anchor="t" bIns="91425" lIns="182875" spcFirstLastPara="1" rIns="91425" wrap="square" tIns="18287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232" name="Google Shape;232;p12"/>
          <p:cNvSpPr txBox="1"/>
          <p:nvPr>
            <p:ph idx="6" type="title"/>
          </p:nvPr>
        </p:nvSpPr>
        <p:spPr>
          <a:xfrm>
            <a:off x="7583463" y="434847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1pPr>
            <a:lvl2pPr lvl="1"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2pPr>
            <a:lvl3pPr lvl="2"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3pPr>
            <a:lvl4pPr lvl="3"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4pPr>
            <a:lvl5pPr lvl="4"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5pPr>
            <a:lvl6pPr lvl="5"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6pPr>
            <a:lvl7pPr lvl="6"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7pPr>
            <a:lvl8pPr lvl="7"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8pPr>
            <a:lvl9pPr lvl="8"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9pPr>
          </a:lstStyle>
          <a:p/>
        </p:txBody>
      </p:sp>
      <p:sp>
        <p:nvSpPr>
          <p:cNvPr id="233" name="Google Shape;233;p12"/>
          <p:cNvSpPr txBox="1"/>
          <p:nvPr>
            <p:ph idx="7" type="subTitle"/>
          </p:nvPr>
        </p:nvSpPr>
        <p:spPr>
          <a:xfrm>
            <a:off x="6912288" y="267887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34" name="Google Shape;234;p12"/>
          <p:cNvSpPr txBox="1"/>
          <p:nvPr>
            <p:ph idx="8" type="subTitle"/>
          </p:nvPr>
        </p:nvSpPr>
        <p:spPr>
          <a:xfrm>
            <a:off x="6912288" y="334837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35" name="Google Shape;235;p12"/>
          <p:cNvSpPr txBox="1"/>
          <p:nvPr>
            <p:ph idx="9" type="subTitle"/>
          </p:nvPr>
        </p:nvSpPr>
        <p:spPr>
          <a:xfrm>
            <a:off x="6912288" y="401602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36" name="Google Shape;236;p12"/>
          <p:cNvSpPr txBox="1"/>
          <p:nvPr>
            <p:ph idx="13" type="title"/>
          </p:nvPr>
        </p:nvSpPr>
        <p:spPr>
          <a:xfrm>
            <a:off x="7583463" y="3680400"/>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1pPr>
            <a:lvl2pPr lvl="1"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2pPr>
            <a:lvl3pPr lvl="2"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3pPr>
            <a:lvl4pPr lvl="3"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4pPr>
            <a:lvl5pPr lvl="4"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5pPr>
            <a:lvl6pPr lvl="5"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6pPr>
            <a:lvl7pPr lvl="6"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7pPr>
            <a:lvl8pPr lvl="7"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8pPr>
            <a:lvl9pPr lvl="8"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9pPr>
          </a:lstStyle>
          <a:p/>
        </p:txBody>
      </p:sp>
      <p:sp>
        <p:nvSpPr>
          <p:cNvPr id="237" name="Google Shape;237;p12"/>
          <p:cNvSpPr txBox="1"/>
          <p:nvPr>
            <p:ph idx="14" type="title"/>
          </p:nvPr>
        </p:nvSpPr>
        <p:spPr>
          <a:xfrm>
            <a:off x="7583463" y="301227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1pPr>
            <a:lvl2pPr lvl="1"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2pPr>
            <a:lvl3pPr lvl="2"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3pPr>
            <a:lvl4pPr lvl="3"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4pPr>
            <a:lvl5pPr lvl="4"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5pPr>
            <a:lvl6pPr lvl="5"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6pPr>
            <a:lvl7pPr lvl="6"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7pPr>
            <a:lvl8pPr lvl="7"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8pPr>
            <a:lvl9pPr lvl="8"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9pPr>
          </a:lstStyle>
          <a:p/>
        </p:txBody>
      </p:sp>
      <p:sp>
        <p:nvSpPr>
          <p:cNvPr id="238" name="Google Shape;238;p12"/>
          <p:cNvSpPr txBox="1"/>
          <p:nvPr>
            <p:ph idx="15" type="title"/>
          </p:nvPr>
        </p:nvSpPr>
        <p:spPr>
          <a:xfrm>
            <a:off x="8535075" y="26771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39" name="Google Shape;239;p12"/>
          <p:cNvSpPr txBox="1"/>
          <p:nvPr>
            <p:ph idx="16" type="title"/>
          </p:nvPr>
        </p:nvSpPr>
        <p:spPr>
          <a:xfrm>
            <a:off x="8535075" y="33483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40" name="Google Shape;240;p12"/>
          <p:cNvSpPr txBox="1"/>
          <p:nvPr>
            <p:ph idx="17" type="title"/>
          </p:nvPr>
        </p:nvSpPr>
        <p:spPr>
          <a:xfrm>
            <a:off x="8535075" y="40133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41" name="Google Shape;241;p12"/>
          <p:cNvSpPr txBox="1"/>
          <p:nvPr>
            <p:ph idx="18" type="title"/>
          </p:nvPr>
        </p:nvSpPr>
        <p:spPr>
          <a:xfrm>
            <a:off x="5349963" y="434847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1pPr>
            <a:lvl2pPr lvl="1"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2pPr>
            <a:lvl3pPr lvl="2"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3pPr>
            <a:lvl4pPr lvl="3"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4pPr>
            <a:lvl5pPr lvl="4"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5pPr>
            <a:lvl6pPr lvl="5"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6pPr>
            <a:lvl7pPr lvl="6"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7pPr>
            <a:lvl8pPr lvl="7"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8pPr>
            <a:lvl9pPr lvl="8"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9pPr>
          </a:lstStyle>
          <a:p/>
        </p:txBody>
      </p:sp>
      <p:sp>
        <p:nvSpPr>
          <p:cNvPr id="242" name="Google Shape;242;p12"/>
          <p:cNvSpPr txBox="1"/>
          <p:nvPr>
            <p:ph idx="19" type="subTitle"/>
          </p:nvPr>
        </p:nvSpPr>
        <p:spPr>
          <a:xfrm>
            <a:off x="4678788" y="267887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43" name="Google Shape;243;p12"/>
          <p:cNvSpPr txBox="1"/>
          <p:nvPr>
            <p:ph idx="20" type="subTitle"/>
          </p:nvPr>
        </p:nvSpPr>
        <p:spPr>
          <a:xfrm>
            <a:off x="4678788" y="334837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44" name="Google Shape;244;p12"/>
          <p:cNvSpPr txBox="1"/>
          <p:nvPr>
            <p:ph idx="21" type="subTitle"/>
          </p:nvPr>
        </p:nvSpPr>
        <p:spPr>
          <a:xfrm>
            <a:off x="4678788" y="401602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45" name="Google Shape;245;p12"/>
          <p:cNvSpPr txBox="1"/>
          <p:nvPr>
            <p:ph idx="22" type="title"/>
          </p:nvPr>
        </p:nvSpPr>
        <p:spPr>
          <a:xfrm>
            <a:off x="5349963" y="3680400"/>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1pPr>
            <a:lvl2pPr lvl="1"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2pPr>
            <a:lvl3pPr lvl="2"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3pPr>
            <a:lvl4pPr lvl="3"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4pPr>
            <a:lvl5pPr lvl="4"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5pPr>
            <a:lvl6pPr lvl="5"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6pPr>
            <a:lvl7pPr lvl="6"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7pPr>
            <a:lvl8pPr lvl="7"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8pPr>
            <a:lvl9pPr lvl="8"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9pPr>
          </a:lstStyle>
          <a:p/>
        </p:txBody>
      </p:sp>
      <p:sp>
        <p:nvSpPr>
          <p:cNvPr id="246" name="Google Shape;246;p12"/>
          <p:cNvSpPr txBox="1"/>
          <p:nvPr>
            <p:ph idx="23" type="title"/>
          </p:nvPr>
        </p:nvSpPr>
        <p:spPr>
          <a:xfrm>
            <a:off x="5349963" y="301227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1pPr>
            <a:lvl2pPr lvl="1"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2pPr>
            <a:lvl3pPr lvl="2"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3pPr>
            <a:lvl4pPr lvl="3"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4pPr>
            <a:lvl5pPr lvl="4"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5pPr>
            <a:lvl6pPr lvl="5"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6pPr>
            <a:lvl7pPr lvl="6"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7pPr>
            <a:lvl8pPr lvl="7"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8pPr>
            <a:lvl9pPr lvl="8" algn="r">
              <a:lnSpc>
                <a:spcPct val="115000"/>
              </a:lnSpc>
              <a:spcBef>
                <a:spcPts val="0"/>
              </a:spcBef>
              <a:spcAft>
                <a:spcPts val="0"/>
              </a:spcAft>
              <a:buClr>
                <a:schemeClr val="lt2"/>
              </a:buClr>
              <a:buSzPts val="1000"/>
              <a:buFont typeface="Inter SemiBold"/>
              <a:buChar char="■"/>
              <a:defRPr sz="1000">
                <a:solidFill>
                  <a:schemeClr val="lt2"/>
                </a:solidFill>
                <a:latin typeface="Inter SemiBold"/>
                <a:ea typeface="Inter SemiBold"/>
                <a:cs typeface="Inter SemiBold"/>
                <a:sym typeface="Inter SemiBold"/>
              </a:defRPr>
            </a:lvl9pPr>
          </a:lstStyle>
          <a:p/>
        </p:txBody>
      </p:sp>
      <p:sp>
        <p:nvSpPr>
          <p:cNvPr id="247" name="Google Shape;247;p12"/>
          <p:cNvSpPr txBox="1"/>
          <p:nvPr>
            <p:ph idx="24" type="title"/>
          </p:nvPr>
        </p:nvSpPr>
        <p:spPr>
          <a:xfrm>
            <a:off x="3112275" y="434847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1pPr>
            <a:lvl2pPr lvl="1"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2pPr>
            <a:lvl3pPr lvl="2"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3pPr>
            <a:lvl4pPr lvl="3"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4pPr>
            <a:lvl5pPr lvl="4"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5pPr>
            <a:lvl6pPr lvl="5"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6pPr>
            <a:lvl7pPr lvl="6"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7pPr>
            <a:lvl8pPr lvl="7"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8pPr>
            <a:lvl9pPr lvl="8"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9pPr>
          </a:lstStyle>
          <a:p/>
        </p:txBody>
      </p:sp>
      <p:sp>
        <p:nvSpPr>
          <p:cNvPr id="248" name="Google Shape;248;p12"/>
          <p:cNvSpPr txBox="1"/>
          <p:nvPr>
            <p:ph idx="25" type="subTitle"/>
          </p:nvPr>
        </p:nvSpPr>
        <p:spPr>
          <a:xfrm>
            <a:off x="2441100" y="267887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49" name="Google Shape;249;p12"/>
          <p:cNvSpPr txBox="1"/>
          <p:nvPr>
            <p:ph idx="26" type="subTitle"/>
          </p:nvPr>
        </p:nvSpPr>
        <p:spPr>
          <a:xfrm>
            <a:off x="2441100" y="334837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50" name="Google Shape;250;p12"/>
          <p:cNvSpPr txBox="1"/>
          <p:nvPr>
            <p:ph idx="27" type="subTitle"/>
          </p:nvPr>
        </p:nvSpPr>
        <p:spPr>
          <a:xfrm>
            <a:off x="2441100" y="4016025"/>
            <a:ext cx="1427100" cy="332700"/>
          </a:xfrm>
          <a:prstGeom prst="rect">
            <a:avLst/>
          </a:prstGeom>
          <a:noFill/>
          <a:ln>
            <a:noFill/>
          </a:ln>
        </p:spPr>
        <p:txBody>
          <a:bodyPr anchorCtr="0" anchor="b" bIns="91425" lIns="182875" spcFirstLastPara="1" rIns="91425" wrap="square" tIns="91425">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251" name="Google Shape;251;p12"/>
          <p:cNvSpPr txBox="1"/>
          <p:nvPr>
            <p:ph idx="28" type="title"/>
          </p:nvPr>
        </p:nvSpPr>
        <p:spPr>
          <a:xfrm>
            <a:off x="3112275" y="3680400"/>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1pPr>
            <a:lvl2pPr lvl="1"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2pPr>
            <a:lvl3pPr lvl="2"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3pPr>
            <a:lvl4pPr lvl="3"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4pPr>
            <a:lvl5pPr lvl="4"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5pPr>
            <a:lvl6pPr lvl="5"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6pPr>
            <a:lvl7pPr lvl="6"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7pPr>
            <a:lvl8pPr lvl="7"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8pPr>
            <a:lvl9pPr lvl="8"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9pPr>
          </a:lstStyle>
          <a:p/>
        </p:txBody>
      </p:sp>
      <p:sp>
        <p:nvSpPr>
          <p:cNvPr id="252" name="Google Shape;252;p12"/>
          <p:cNvSpPr txBox="1"/>
          <p:nvPr/>
        </p:nvSpPr>
        <p:spPr>
          <a:xfrm>
            <a:off x="5762125" y="3346325"/>
            <a:ext cx="611100" cy="335100"/>
          </a:xfrm>
          <a:prstGeom prst="rect">
            <a:avLst/>
          </a:prstGeom>
          <a:noFill/>
          <a:ln>
            <a:noFill/>
          </a:ln>
        </p:spPr>
        <p:txBody>
          <a:bodyPr anchorCtr="0" anchor="ctr" bIns="91425" lIns="91425" spcFirstLastPara="1" rIns="182875" wrap="square" tIns="9142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lt2"/>
                </a:solidFill>
                <a:latin typeface="Inter Medium"/>
                <a:ea typeface="Inter Medium"/>
                <a:cs typeface="Inter Medium"/>
                <a:sym typeface="Inter Medium"/>
              </a:rPr>
              <a:t>00%</a:t>
            </a:r>
            <a:endParaRPr b="0" i="0" sz="1000" u="none" cap="none" strike="noStrike">
              <a:solidFill>
                <a:schemeClr val="lt2"/>
              </a:solidFill>
              <a:latin typeface="Inter Medium"/>
              <a:ea typeface="Inter Medium"/>
              <a:cs typeface="Inter Medium"/>
              <a:sym typeface="Inter Medium"/>
            </a:endParaRPr>
          </a:p>
        </p:txBody>
      </p:sp>
      <p:sp>
        <p:nvSpPr>
          <p:cNvPr id="253" name="Google Shape;253;p12"/>
          <p:cNvSpPr txBox="1"/>
          <p:nvPr>
            <p:ph idx="29"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254" name="Google Shape;254;p12"/>
          <p:cNvSpPr txBox="1"/>
          <p:nvPr>
            <p:ph idx="30"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255" name="Google Shape;255;p12"/>
          <p:cNvSpPr txBox="1"/>
          <p:nvPr>
            <p:ph idx="31"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256" name="Google Shape;256;p12"/>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257" name="Google Shape;257;p12"/>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258" name="Google Shape;258;p12"/>
          <p:cNvSpPr txBox="1"/>
          <p:nvPr>
            <p:ph idx="32" type="title"/>
          </p:nvPr>
        </p:nvSpPr>
        <p:spPr>
          <a:xfrm flipH="1">
            <a:off x="524150" y="334900"/>
            <a:ext cx="62487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259" name="Google Shape;259;p12"/>
          <p:cNvSpPr txBox="1"/>
          <p:nvPr>
            <p:ph idx="33" type="title"/>
          </p:nvPr>
        </p:nvSpPr>
        <p:spPr>
          <a:xfrm>
            <a:off x="3112275" y="301227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1pPr>
            <a:lvl2pPr lvl="1"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2pPr>
            <a:lvl3pPr lvl="2"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3pPr>
            <a:lvl4pPr lvl="3"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4pPr>
            <a:lvl5pPr lvl="4"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5pPr>
            <a:lvl6pPr lvl="5"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6pPr>
            <a:lvl7pPr lvl="6"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7pPr>
            <a:lvl8pPr lvl="7"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8pPr>
            <a:lvl9pPr lvl="8" algn="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9pPr>
          </a:lstStyle>
          <a:p/>
        </p:txBody>
      </p:sp>
      <p:sp>
        <p:nvSpPr>
          <p:cNvPr id="260" name="Google Shape;260;p12"/>
          <p:cNvSpPr txBox="1"/>
          <p:nvPr>
            <p:ph idx="34" type="title"/>
          </p:nvPr>
        </p:nvSpPr>
        <p:spPr>
          <a:xfrm>
            <a:off x="4067600" y="26771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61" name="Google Shape;261;p12"/>
          <p:cNvSpPr txBox="1"/>
          <p:nvPr>
            <p:ph idx="35" type="title"/>
          </p:nvPr>
        </p:nvSpPr>
        <p:spPr>
          <a:xfrm>
            <a:off x="4067600" y="33483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62" name="Google Shape;262;p12"/>
          <p:cNvSpPr txBox="1"/>
          <p:nvPr>
            <p:ph idx="36" type="title"/>
          </p:nvPr>
        </p:nvSpPr>
        <p:spPr>
          <a:xfrm>
            <a:off x="4067600" y="40133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63" name="Google Shape;263;p12"/>
          <p:cNvSpPr txBox="1"/>
          <p:nvPr>
            <p:ph idx="37" type="title"/>
          </p:nvPr>
        </p:nvSpPr>
        <p:spPr>
          <a:xfrm>
            <a:off x="6301575" y="26771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64" name="Google Shape;264;p12"/>
          <p:cNvSpPr txBox="1"/>
          <p:nvPr>
            <p:ph idx="38" type="title"/>
          </p:nvPr>
        </p:nvSpPr>
        <p:spPr>
          <a:xfrm>
            <a:off x="6301575" y="33483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265" name="Google Shape;265;p12"/>
          <p:cNvSpPr txBox="1"/>
          <p:nvPr>
            <p:ph idx="39" type="title"/>
          </p:nvPr>
        </p:nvSpPr>
        <p:spPr>
          <a:xfrm>
            <a:off x="6301575" y="4013325"/>
            <a:ext cx="6111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r">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status">
  <p:cSld name="BLANK_1_1_1_1_1_1_1_2_2">
    <p:bg>
      <p:bgPr>
        <a:solidFill>
          <a:schemeClr val="dk2"/>
        </a:solidFill>
      </p:bgPr>
    </p:bg>
    <p:spTree>
      <p:nvGrpSpPr>
        <p:cNvPr id="266" name="Shape 266"/>
        <p:cNvGrpSpPr/>
        <p:nvPr/>
      </p:nvGrpSpPr>
      <p:grpSpPr>
        <a:xfrm>
          <a:off x="0" y="0"/>
          <a:ext cx="0" cy="0"/>
          <a:chOff x="0" y="0"/>
          <a:chExt cx="0" cy="0"/>
        </a:xfrm>
      </p:grpSpPr>
      <p:sp>
        <p:nvSpPr>
          <p:cNvPr id="267" name="Google Shape;267;p13"/>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268" name="Google Shape;268;p13"/>
          <p:cNvSpPr txBox="1"/>
          <p:nvPr>
            <p:ph type="title"/>
          </p:nvPr>
        </p:nvSpPr>
        <p:spPr>
          <a:xfrm flipH="1">
            <a:off x="1046169" y="666261"/>
            <a:ext cx="7576500" cy="6414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l">
              <a:lnSpc>
                <a:spcPct val="100000"/>
              </a:lnSpc>
              <a:spcBef>
                <a:spcPts val="0"/>
              </a:spcBef>
              <a:spcAft>
                <a:spcPts val="0"/>
              </a:spcAft>
              <a:buClr>
                <a:schemeClr val="dk1"/>
              </a:buClr>
              <a:buSzPts val="2400"/>
              <a:buNone/>
              <a:defRPr sz="2400">
                <a:solidFill>
                  <a:schemeClr val="dk1"/>
                </a:solidFill>
              </a:defRPr>
            </a:lvl2pPr>
            <a:lvl3pPr lvl="2" algn="l">
              <a:lnSpc>
                <a:spcPct val="100000"/>
              </a:lnSpc>
              <a:spcBef>
                <a:spcPts val="0"/>
              </a:spcBef>
              <a:spcAft>
                <a:spcPts val="0"/>
              </a:spcAft>
              <a:buClr>
                <a:schemeClr val="dk1"/>
              </a:buClr>
              <a:buSzPts val="2400"/>
              <a:buNone/>
              <a:defRPr sz="2400">
                <a:solidFill>
                  <a:schemeClr val="dk1"/>
                </a:solidFill>
              </a:defRPr>
            </a:lvl3pPr>
            <a:lvl4pPr lvl="3" algn="l">
              <a:lnSpc>
                <a:spcPct val="100000"/>
              </a:lnSpc>
              <a:spcBef>
                <a:spcPts val="0"/>
              </a:spcBef>
              <a:spcAft>
                <a:spcPts val="0"/>
              </a:spcAft>
              <a:buClr>
                <a:schemeClr val="dk1"/>
              </a:buClr>
              <a:buSzPts val="2400"/>
              <a:buNone/>
              <a:defRPr sz="2400">
                <a:solidFill>
                  <a:schemeClr val="dk1"/>
                </a:solidFill>
              </a:defRPr>
            </a:lvl4pPr>
            <a:lvl5pPr lvl="4" algn="l">
              <a:lnSpc>
                <a:spcPct val="100000"/>
              </a:lnSpc>
              <a:spcBef>
                <a:spcPts val="0"/>
              </a:spcBef>
              <a:spcAft>
                <a:spcPts val="0"/>
              </a:spcAft>
              <a:buClr>
                <a:schemeClr val="dk1"/>
              </a:buClr>
              <a:buSzPts val="2400"/>
              <a:buNone/>
              <a:defRPr sz="2400">
                <a:solidFill>
                  <a:schemeClr val="dk1"/>
                </a:solidFill>
              </a:defRPr>
            </a:lvl5pPr>
            <a:lvl6pPr lvl="5" algn="l">
              <a:lnSpc>
                <a:spcPct val="100000"/>
              </a:lnSpc>
              <a:spcBef>
                <a:spcPts val="0"/>
              </a:spcBef>
              <a:spcAft>
                <a:spcPts val="0"/>
              </a:spcAft>
              <a:buClr>
                <a:schemeClr val="dk1"/>
              </a:buClr>
              <a:buSzPts val="2400"/>
              <a:buNone/>
              <a:defRPr sz="2400">
                <a:solidFill>
                  <a:schemeClr val="dk1"/>
                </a:solidFill>
              </a:defRPr>
            </a:lvl6pPr>
            <a:lvl7pPr lvl="6" algn="l">
              <a:lnSpc>
                <a:spcPct val="100000"/>
              </a:lnSpc>
              <a:spcBef>
                <a:spcPts val="0"/>
              </a:spcBef>
              <a:spcAft>
                <a:spcPts val="0"/>
              </a:spcAft>
              <a:buClr>
                <a:schemeClr val="dk1"/>
              </a:buClr>
              <a:buSzPts val="2400"/>
              <a:buNone/>
              <a:defRPr sz="2400">
                <a:solidFill>
                  <a:schemeClr val="dk1"/>
                </a:solidFill>
              </a:defRPr>
            </a:lvl7pPr>
            <a:lvl8pPr lvl="7" algn="l">
              <a:lnSpc>
                <a:spcPct val="100000"/>
              </a:lnSpc>
              <a:spcBef>
                <a:spcPts val="0"/>
              </a:spcBef>
              <a:spcAft>
                <a:spcPts val="0"/>
              </a:spcAft>
              <a:buClr>
                <a:schemeClr val="dk1"/>
              </a:buClr>
              <a:buSzPts val="2400"/>
              <a:buNone/>
              <a:defRPr sz="2400">
                <a:solidFill>
                  <a:schemeClr val="dk1"/>
                </a:solidFill>
              </a:defRPr>
            </a:lvl8pPr>
            <a:lvl9pPr lvl="8" algn="l">
              <a:lnSpc>
                <a:spcPct val="100000"/>
              </a:lnSpc>
              <a:spcBef>
                <a:spcPts val="0"/>
              </a:spcBef>
              <a:spcAft>
                <a:spcPts val="0"/>
              </a:spcAft>
              <a:buClr>
                <a:schemeClr val="dk1"/>
              </a:buClr>
              <a:buSzPts val="2400"/>
              <a:buNone/>
              <a:defRPr sz="2400">
                <a:solidFill>
                  <a:schemeClr val="dk1"/>
                </a:solidFill>
              </a:defRPr>
            </a:lvl9pPr>
          </a:lstStyle>
          <a:p/>
        </p:txBody>
      </p:sp>
      <p:cxnSp>
        <p:nvCxnSpPr>
          <p:cNvPr id="269" name="Google Shape;269;p13"/>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270" name="Google Shape;270;p13"/>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sp>
        <p:nvSpPr>
          <p:cNvPr id="271" name="Google Shape;271;p13"/>
          <p:cNvSpPr txBox="1"/>
          <p:nvPr>
            <p:ph idx="2" type="subTitle"/>
          </p:nvPr>
        </p:nvSpPr>
        <p:spPr>
          <a:xfrm>
            <a:off x="10421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272" name="Google Shape;272;p13"/>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273" name="Google Shape;273;p13"/>
          <p:cNvSpPr txBox="1"/>
          <p:nvPr>
            <p:ph idx="4" type="subTitle"/>
          </p:nvPr>
        </p:nvSpPr>
        <p:spPr>
          <a:xfrm>
            <a:off x="1303550" y="1309275"/>
            <a:ext cx="2607000" cy="417000"/>
          </a:xfrm>
          <a:prstGeom prst="rect">
            <a:avLst/>
          </a:prstGeom>
          <a:noFill/>
          <a:ln>
            <a:noFill/>
          </a:ln>
        </p:spPr>
        <p:txBody>
          <a:bodyPr anchorCtr="0" anchor="t" bIns="91425" lIns="0" spcFirstLastPara="1" rIns="457200" wrap="square" tIns="91425">
            <a:spAutoFit/>
          </a:bodyPr>
          <a:lstStyle>
            <a:lvl1pPr lvl="0" algn="l">
              <a:lnSpc>
                <a:spcPct val="115000"/>
              </a:lnSpc>
              <a:spcBef>
                <a:spcPts val="0"/>
              </a:spcBef>
              <a:spcAft>
                <a:spcPts val="0"/>
              </a:spcAft>
              <a:buClr>
                <a:schemeClr val="accent3"/>
              </a:buClr>
              <a:buSzPts val="1500"/>
              <a:buNone/>
              <a:defRPr sz="1500">
                <a:solidFill>
                  <a:schemeClr val="accent3"/>
                </a:solidFill>
              </a:defRPr>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p:txBody>
      </p:sp>
      <p:sp>
        <p:nvSpPr>
          <p:cNvPr id="274" name="Google Shape;274;p13"/>
          <p:cNvSpPr txBox="1"/>
          <p:nvPr>
            <p:ph idx="5" type="subTitle"/>
          </p:nvPr>
        </p:nvSpPr>
        <p:spPr>
          <a:xfrm>
            <a:off x="5223450" y="1309275"/>
            <a:ext cx="2607000" cy="417000"/>
          </a:xfrm>
          <a:prstGeom prst="rect">
            <a:avLst/>
          </a:prstGeom>
          <a:noFill/>
          <a:ln>
            <a:noFill/>
          </a:ln>
        </p:spPr>
        <p:txBody>
          <a:bodyPr anchorCtr="0" anchor="t" bIns="91425" lIns="0" spcFirstLastPara="1" rIns="457200" wrap="square" tIns="91425">
            <a:spAutoFit/>
          </a:bodyPr>
          <a:lstStyle>
            <a:lvl1pPr lvl="0" algn="l">
              <a:lnSpc>
                <a:spcPct val="115000"/>
              </a:lnSpc>
              <a:spcBef>
                <a:spcPts val="0"/>
              </a:spcBef>
              <a:spcAft>
                <a:spcPts val="0"/>
              </a:spcAft>
              <a:buClr>
                <a:schemeClr val="accent3"/>
              </a:buClr>
              <a:buSzPts val="1500"/>
              <a:buNone/>
              <a:defRPr sz="1500">
                <a:solidFill>
                  <a:schemeClr val="accent3"/>
                </a:solidFill>
              </a:defRPr>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p:txBody>
      </p:sp>
      <p:sp>
        <p:nvSpPr>
          <p:cNvPr id="275" name="Google Shape;275;p13"/>
          <p:cNvSpPr txBox="1"/>
          <p:nvPr>
            <p:ph idx="6" type="subTitle"/>
          </p:nvPr>
        </p:nvSpPr>
        <p:spPr>
          <a:xfrm>
            <a:off x="1285875" y="3355600"/>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76" name="Google Shape;276;p13"/>
          <p:cNvSpPr txBox="1"/>
          <p:nvPr>
            <p:ph idx="7" type="subTitle"/>
          </p:nvPr>
        </p:nvSpPr>
        <p:spPr>
          <a:xfrm>
            <a:off x="1041050" y="334925"/>
            <a:ext cx="7581900" cy="329700"/>
          </a:xfrm>
          <a:prstGeom prst="rect">
            <a:avLst/>
          </a:prstGeom>
          <a:noFill/>
          <a:ln>
            <a:noFill/>
          </a:ln>
        </p:spPr>
        <p:txBody>
          <a:bodyPr anchorCtr="0" anchor="ctr" bIns="0" lIns="274300" spcFirstLastPara="1" rIns="91425" wrap="square" tIns="91425">
            <a:normAutofit/>
          </a:bodyPr>
          <a:lstStyle>
            <a:lvl1pPr lvl="0"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1pPr>
            <a:lvl2pPr lvl="1"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2pPr>
            <a:lvl3pPr lvl="2"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3pPr>
            <a:lvl4pPr lvl="3"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4pPr>
            <a:lvl5pPr lvl="4"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5pPr>
            <a:lvl6pPr lvl="5"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6pPr>
            <a:lvl7pPr lvl="6"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7pPr>
            <a:lvl8pPr lvl="7"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8pPr>
            <a:lvl9pPr lvl="8" algn="l">
              <a:lnSpc>
                <a:spcPct val="100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9pPr>
          </a:lstStyle>
          <a:p/>
        </p:txBody>
      </p:sp>
      <p:sp>
        <p:nvSpPr>
          <p:cNvPr id="277" name="Google Shape;277;p13"/>
          <p:cNvSpPr txBox="1"/>
          <p:nvPr>
            <p:ph idx="8" type="subTitle"/>
          </p:nvPr>
        </p:nvSpPr>
        <p:spPr>
          <a:xfrm>
            <a:off x="1285875" y="3690238"/>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78" name="Google Shape;278;p13"/>
          <p:cNvSpPr txBox="1"/>
          <p:nvPr>
            <p:ph idx="9" type="subTitle"/>
          </p:nvPr>
        </p:nvSpPr>
        <p:spPr>
          <a:xfrm>
            <a:off x="1285875" y="4029388"/>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79" name="Google Shape;279;p13"/>
          <p:cNvSpPr txBox="1"/>
          <p:nvPr>
            <p:ph idx="13" type="subTitle"/>
          </p:nvPr>
        </p:nvSpPr>
        <p:spPr>
          <a:xfrm>
            <a:off x="1285875" y="4368550"/>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80" name="Google Shape;280;p13"/>
          <p:cNvSpPr txBox="1"/>
          <p:nvPr>
            <p:ph idx="14" type="subTitle"/>
          </p:nvPr>
        </p:nvSpPr>
        <p:spPr>
          <a:xfrm>
            <a:off x="3415750" y="3353575"/>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1" name="Google Shape;281;p13"/>
          <p:cNvSpPr txBox="1"/>
          <p:nvPr>
            <p:ph idx="15" type="subTitle"/>
          </p:nvPr>
        </p:nvSpPr>
        <p:spPr>
          <a:xfrm>
            <a:off x="3415750" y="3688213"/>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2" name="Google Shape;282;p13"/>
          <p:cNvSpPr txBox="1"/>
          <p:nvPr>
            <p:ph idx="16" type="subTitle"/>
          </p:nvPr>
        </p:nvSpPr>
        <p:spPr>
          <a:xfrm>
            <a:off x="3415750" y="4027363"/>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3" name="Google Shape;283;p13"/>
          <p:cNvSpPr txBox="1"/>
          <p:nvPr>
            <p:ph idx="17" type="subTitle"/>
          </p:nvPr>
        </p:nvSpPr>
        <p:spPr>
          <a:xfrm>
            <a:off x="3415750" y="4366525"/>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4" name="Google Shape;284;p13"/>
          <p:cNvSpPr txBox="1"/>
          <p:nvPr>
            <p:ph idx="18" type="subTitle"/>
          </p:nvPr>
        </p:nvSpPr>
        <p:spPr>
          <a:xfrm>
            <a:off x="7383000" y="3353575"/>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5" name="Google Shape;285;p13"/>
          <p:cNvSpPr txBox="1"/>
          <p:nvPr>
            <p:ph idx="19" type="subTitle"/>
          </p:nvPr>
        </p:nvSpPr>
        <p:spPr>
          <a:xfrm>
            <a:off x="7383000" y="3688213"/>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6" name="Google Shape;286;p13"/>
          <p:cNvSpPr txBox="1"/>
          <p:nvPr>
            <p:ph idx="20" type="subTitle"/>
          </p:nvPr>
        </p:nvSpPr>
        <p:spPr>
          <a:xfrm>
            <a:off x="7383000" y="4027363"/>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7" name="Google Shape;287;p13"/>
          <p:cNvSpPr txBox="1"/>
          <p:nvPr>
            <p:ph idx="21" type="subTitle"/>
          </p:nvPr>
        </p:nvSpPr>
        <p:spPr>
          <a:xfrm>
            <a:off x="7383000" y="4366525"/>
            <a:ext cx="1532400" cy="2337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800"/>
              </a:spcBef>
              <a:spcAft>
                <a:spcPts val="0"/>
              </a:spcAft>
              <a:buSzPts val="1200"/>
              <a:buFont typeface="Inter Light"/>
              <a:buNone/>
              <a:defRPr>
                <a:latin typeface="Inter Light"/>
                <a:ea typeface="Inter Light"/>
                <a:cs typeface="Inter Light"/>
                <a:sym typeface="Inter Light"/>
              </a:defRPr>
            </a:lvl2pPr>
            <a:lvl3pPr lvl="2" algn="r">
              <a:lnSpc>
                <a:spcPct val="115000"/>
              </a:lnSpc>
              <a:spcBef>
                <a:spcPts val="800"/>
              </a:spcBef>
              <a:spcAft>
                <a:spcPts val="0"/>
              </a:spcAft>
              <a:buSzPts val="1200"/>
              <a:buFont typeface="Inter Light"/>
              <a:buNone/>
              <a:defRPr>
                <a:latin typeface="Inter Light"/>
                <a:ea typeface="Inter Light"/>
                <a:cs typeface="Inter Light"/>
                <a:sym typeface="Inter Light"/>
              </a:defRPr>
            </a:lvl3pPr>
            <a:lvl4pPr lvl="3" algn="r">
              <a:lnSpc>
                <a:spcPct val="115000"/>
              </a:lnSpc>
              <a:spcBef>
                <a:spcPts val="800"/>
              </a:spcBef>
              <a:spcAft>
                <a:spcPts val="0"/>
              </a:spcAft>
              <a:buSzPts val="1200"/>
              <a:buFont typeface="Inter Light"/>
              <a:buNone/>
              <a:defRPr>
                <a:latin typeface="Inter Light"/>
                <a:ea typeface="Inter Light"/>
                <a:cs typeface="Inter Light"/>
                <a:sym typeface="Inter Light"/>
              </a:defRPr>
            </a:lvl4pPr>
            <a:lvl5pPr lvl="4" algn="r">
              <a:lnSpc>
                <a:spcPct val="115000"/>
              </a:lnSpc>
              <a:spcBef>
                <a:spcPts val="800"/>
              </a:spcBef>
              <a:spcAft>
                <a:spcPts val="0"/>
              </a:spcAft>
              <a:buSzPts val="1200"/>
              <a:buFont typeface="Inter Light"/>
              <a:buNone/>
              <a:defRPr>
                <a:latin typeface="Inter Light"/>
                <a:ea typeface="Inter Light"/>
                <a:cs typeface="Inter Light"/>
                <a:sym typeface="Inter Light"/>
              </a:defRPr>
            </a:lvl5pPr>
            <a:lvl6pPr lvl="5" algn="r">
              <a:lnSpc>
                <a:spcPct val="115000"/>
              </a:lnSpc>
              <a:spcBef>
                <a:spcPts val="800"/>
              </a:spcBef>
              <a:spcAft>
                <a:spcPts val="0"/>
              </a:spcAft>
              <a:buSzPts val="1200"/>
              <a:buFont typeface="Inter Light"/>
              <a:buNone/>
              <a:defRPr>
                <a:latin typeface="Inter Light"/>
                <a:ea typeface="Inter Light"/>
                <a:cs typeface="Inter Light"/>
                <a:sym typeface="Inter Light"/>
              </a:defRPr>
            </a:lvl6pPr>
            <a:lvl7pPr lvl="6" algn="r">
              <a:lnSpc>
                <a:spcPct val="115000"/>
              </a:lnSpc>
              <a:spcBef>
                <a:spcPts val="800"/>
              </a:spcBef>
              <a:spcAft>
                <a:spcPts val="0"/>
              </a:spcAft>
              <a:buSzPts val="1200"/>
              <a:buFont typeface="Inter Light"/>
              <a:buNone/>
              <a:defRPr>
                <a:latin typeface="Inter Light"/>
                <a:ea typeface="Inter Light"/>
                <a:cs typeface="Inter Light"/>
                <a:sym typeface="Inter Light"/>
              </a:defRPr>
            </a:lvl7pPr>
            <a:lvl8pPr lvl="7" algn="r">
              <a:lnSpc>
                <a:spcPct val="115000"/>
              </a:lnSpc>
              <a:spcBef>
                <a:spcPts val="800"/>
              </a:spcBef>
              <a:spcAft>
                <a:spcPts val="0"/>
              </a:spcAft>
              <a:buSzPts val="1200"/>
              <a:buFont typeface="Inter Light"/>
              <a:buNone/>
              <a:defRPr>
                <a:latin typeface="Inter Light"/>
                <a:ea typeface="Inter Light"/>
                <a:cs typeface="Inter Light"/>
                <a:sym typeface="Inter Light"/>
              </a:defRPr>
            </a:lvl8pPr>
            <a:lvl9pPr lvl="8" algn="r">
              <a:lnSpc>
                <a:spcPct val="115000"/>
              </a:lnSpc>
              <a:spcBef>
                <a:spcPts val="800"/>
              </a:spcBef>
              <a:spcAft>
                <a:spcPts val="800"/>
              </a:spcAft>
              <a:buSzPts val="1200"/>
              <a:buFont typeface="Inter Light"/>
              <a:buNone/>
              <a:defRPr>
                <a:latin typeface="Inter Light"/>
                <a:ea typeface="Inter Light"/>
                <a:cs typeface="Inter Light"/>
                <a:sym typeface="Inter Light"/>
              </a:defRPr>
            </a:lvl9pPr>
          </a:lstStyle>
          <a:p/>
        </p:txBody>
      </p:sp>
      <p:sp>
        <p:nvSpPr>
          <p:cNvPr id="288" name="Google Shape;288;p13"/>
          <p:cNvSpPr txBox="1"/>
          <p:nvPr>
            <p:ph idx="22" type="subTitle"/>
          </p:nvPr>
        </p:nvSpPr>
        <p:spPr>
          <a:xfrm>
            <a:off x="5223450" y="3353575"/>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89" name="Google Shape;289;p13"/>
          <p:cNvSpPr txBox="1"/>
          <p:nvPr>
            <p:ph idx="23" type="subTitle"/>
          </p:nvPr>
        </p:nvSpPr>
        <p:spPr>
          <a:xfrm>
            <a:off x="5223450" y="3688213"/>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90" name="Google Shape;290;p13"/>
          <p:cNvSpPr txBox="1"/>
          <p:nvPr>
            <p:ph idx="24" type="subTitle"/>
          </p:nvPr>
        </p:nvSpPr>
        <p:spPr>
          <a:xfrm>
            <a:off x="5223450" y="4027363"/>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91" name="Google Shape;291;p13"/>
          <p:cNvSpPr txBox="1"/>
          <p:nvPr>
            <p:ph idx="25" type="subTitle"/>
          </p:nvPr>
        </p:nvSpPr>
        <p:spPr>
          <a:xfrm>
            <a:off x="5223450" y="4366525"/>
            <a:ext cx="1532400" cy="2337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1pPr>
            <a:lvl2pPr lvl="1" algn="l">
              <a:lnSpc>
                <a:spcPct val="115000"/>
              </a:lnSpc>
              <a:spcBef>
                <a:spcPts val="80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80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80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80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80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80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80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800"/>
              </a:spcBef>
              <a:spcAft>
                <a:spcPts val="800"/>
              </a:spcAft>
              <a:buSzPts val="1200"/>
              <a:buFont typeface="Inter Medium"/>
              <a:buNone/>
              <a:defRPr>
                <a:latin typeface="Inter Medium"/>
                <a:ea typeface="Inter Medium"/>
                <a:cs typeface="Inter Medium"/>
                <a:sym typeface="Inter Medium"/>
              </a:defRPr>
            </a:lvl9pPr>
          </a:lstStyle>
          <a:p/>
        </p:txBody>
      </p:sp>
      <p:sp>
        <p:nvSpPr>
          <p:cNvPr id="292" name="Google Shape;292;p13"/>
          <p:cNvSpPr txBox="1"/>
          <p:nvPr>
            <p:ph idx="26" type="body"/>
          </p:nvPr>
        </p:nvSpPr>
        <p:spPr>
          <a:xfrm>
            <a:off x="1285875" y="1826513"/>
            <a:ext cx="3289800" cy="953100"/>
          </a:xfrm>
          <a:prstGeom prst="rect">
            <a:avLst/>
          </a:prstGeom>
          <a:noFill/>
          <a:ln>
            <a:noFill/>
          </a:ln>
        </p:spPr>
        <p:txBody>
          <a:bodyPr anchorCtr="0" anchor="t" bIns="0" lIns="0" spcFirstLastPara="1" rIns="0" wrap="square" tIns="0">
            <a:spAutoFit/>
          </a:bodyPr>
          <a:lstStyle>
            <a:lvl1pPr indent="-292100" lvl="0" marL="457200" algn="l">
              <a:lnSpc>
                <a:spcPct val="115000"/>
              </a:lnSpc>
              <a:spcBef>
                <a:spcPts val="0"/>
              </a:spcBef>
              <a:spcAft>
                <a:spcPts val="0"/>
              </a:spcAft>
              <a:buClr>
                <a:schemeClr val="dk1"/>
              </a:buClr>
              <a:buSzPts val="1000"/>
              <a:buChar char="●"/>
              <a:defRPr sz="1000">
                <a:solidFill>
                  <a:schemeClr val="dk1"/>
                </a:solidFill>
              </a:defRPr>
            </a:lvl1pPr>
            <a:lvl2pPr indent="-292100" lvl="1" marL="914400" algn="l">
              <a:lnSpc>
                <a:spcPct val="115000"/>
              </a:lnSpc>
              <a:spcBef>
                <a:spcPts val="800"/>
              </a:spcBef>
              <a:spcAft>
                <a:spcPts val="0"/>
              </a:spcAft>
              <a:buClr>
                <a:schemeClr val="dk1"/>
              </a:buClr>
              <a:buSzPts val="1000"/>
              <a:buChar char="○"/>
              <a:defRPr sz="1000">
                <a:solidFill>
                  <a:schemeClr val="dk1"/>
                </a:solidFill>
              </a:defRPr>
            </a:lvl2pPr>
            <a:lvl3pPr indent="-292100" lvl="2" marL="1371600" algn="l">
              <a:lnSpc>
                <a:spcPct val="115000"/>
              </a:lnSpc>
              <a:spcBef>
                <a:spcPts val="800"/>
              </a:spcBef>
              <a:spcAft>
                <a:spcPts val="0"/>
              </a:spcAft>
              <a:buClr>
                <a:schemeClr val="dk1"/>
              </a:buClr>
              <a:buSzPts val="1000"/>
              <a:buChar char="■"/>
              <a:defRPr sz="1000">
                <a:solidFill>
                  <a:schemeClr val="dk1"/>
                </a:solidFill>
              </a:defRPr>
            </a:lvl3pPr>
            <a:lvl4pPr indent="-292100" lvl="3" marL="1828800" algn="l">
              <a:lnSpc>
                <a:spcPct val="115000"/>
              </a:lnSpc>
              <a:spcBef>
                <a:spcPts val="800"/>
              </a:spcBef>
              <a:spcAft>
                <a:spcPts val="0"/>
              </a:spcAft>
              <a:buClr>
                <a:schemeClr val="dk1"/>
              </a:buClr>
              <a:buSzPts val="1000"/>
              <a:buChar char="●"/>
              <a:defRPr sz="1000">
                <a:solidFill>
                  <a:schemeClr val="dk1"/>
                </a:solidFill>
              </a:defRPr>
            </a:lvl4pPr>
            <a:lvl5pPr indent="-292100" lvl="4" marL="2286000" algn="l">
              <a:lnSpc>
                <a:spcPct val="115000"/>
              </a:lnSpc>
              <a:spcBef>
                <a:spcPts val="800"/>
              </a:spcBef>
              <a:spcAft>
                <a:spcPts val="0"/>
              </a:spcAft>
              <a:buClr>
                <a:schemeClr val="dk1"/>
              </a:buClr>
              <a:buSzPts val="1000"/>
              <a:buChar char="○"/>
              <a:defRPr sz="1000">
                <a:solidFill>
                  <a:schemeClr val="dk1"/>
                </a:solidFill>
              </a:defRPr>
            </a:lvl5pPr>
            <a:lvl6pPr indent="-292100" lvl="5" marL="2743200" algn="l">
              <a:lnSpc>
                <a:spcPct val="115000"/>
              </a:lnSpc>
              <a:spcBef>
                <a:spcPts val="800"/>
              </a:spcBef>
              <a:spcAft>
                <a:spcPts val="0"/>
              </a:spcAft>
              <a:buClr>
                <a:schemeClr val="dk1"/>
              </a:buClr>
              <a:buSzPts val="1000"/>
              <a:buChar char="■"/>
              <a:defRPr sz="1000">
                <a:solidFill>
                  <a:schemeClr val="dk1"/>
                </a:solidFill>
              </a:defRPr>
            </a:lvl6pPr>
            <a:lvl7pPr indent="-292100" lvl="6" marL="3200400" algn="l">
              <a:lnSpc>
                <a:spcPct val="115000"/>
              </a:lnSpc>
              <a:spcBef>
                <a:spcPts val="800"/>
              </a:spcBef>
              <a:spcAft>
                <a:spcPts val="0"/>
              </a:spcAft>
              <a:buClr>
                <a:schemeClr val="dk1"/>
              </a:buClr>
              <a:buSzPts val="1000"/>
              <a:buChar char="●"/>
              <a:defRPr sz="1000">
                <a:solidFill>
                  <a:schemeClr val="dk1"/>
                </a:solidFill>
              </a:defRPr>
            </a:lvl7pPr>
            <a:lvl8pPr indent="-292100" lvl="7" marL="3657600" algn="l">
              <a:lnSpc>
                <a:spcPct val="115000"/>
              </a:lnSpc>
              <a:spcBef>
                <a:spcPts val="800"/>
              </a:spcBef>
              <a:spcAft>
                <a:spcPts val="0"/>
              </a:spcAft>
              <a:buClr>
                <a:schemeClr val="dk1"/>
              </a:buClr>
              <a:buSzPts val="1000"/>
              <a:buChar char="○"/>
              <a:defRPr sz="1000">
                <a:solidFill>
                  <a:schemeClr val="dk1"/>
                </a:solidFill>
              </a:defRPr>
            </a:lvl8pPr>
            <a:lvl9pPr indent="-292100" lvl="8" marL="4114800" algn="l">
              <a:lnSpc>
                <a:spcPct val="115000"/>
              </a:lnSpc>
              <a:spcBef>
                <a:spcPts val="800"/>
              </a:spcBef>
              <a:spcAft>
                <a:spcPts val="800"/>
              </a:spcAft>
              <a:buClr>
                <a:schemeClr val="dk1"/>
              </a:buClr>
              <a:buSzPts val="1000"/>
              <a:buChar char="■"/>
              <a:defRPr sz="1000">
                <a:solidFill>
                  <a:schemeClr val="dk1"/>
                </a:solidFill>
              </a:defRPr>
            </a:lvl9pPr>
          </a:lstStyle>
          <a:p/>
        </p:txBody>
      </p:sp>
      <p:sp>
        <p:nvSpPr>
          <p:cNvPr id="293" name="Google Shape;293;p13"/>
          <p:cNvSpPr txBox="1"/>
          <p:nvPr>
            <p:ph idx="27" type="body"/>
          </p:nvPr>
        </p:nvSpPr>
        <p:spPr>
          <a:xfrm>
            <a:off x="5223450" y="1826513"/>
            <a:ext cx="3289800" cy="953100"/>
          </a:xfrm>
          <a:prstGeom prst="rect">
            <a:avLst/>
          </a:prstGeom>
          <a:noFill/>
          <a:ln>
            <a:noFill/>
          </a:ln>
        </p:spPr>
        <p:txBody>
          <a:bodyPr anchorCtr="0" anchor="t" bIns="0" lIns="0" spcFirstLastPara="1" rIns="0" wrap="square" tIns="0">
            <a:spAutoFit/>
          </a:bodyPr>
          <a:lstStyle>
            <a:lvl1pPr indent="-292100" lvl="0" marL="457200" algn="l">
              <a:lnSpc>
                <a:spcPct val="115000"/>
              </a:lnSpc>
              <a:spcBef>
                <a:spcPts val="0"/>
              </a:spcBef>
              <a:spcAft>
                <a:spcPts val="0"/>
              </a:spcAft>
              <a:buClr>
                <a:schemeClr val="dk1"/>
              </a:buClr>
              <a:buSzPts val="1000"/>
              <a:buChar char="●"/>
              <a:defRPr sz="1000">
                <a:solidFill>
                  <a:schemeClr val="dk1"/>
                </a:solidFill>
              </a:defRPr>
            </a:lvl1pPr>
            <a:lvl2pPr indent="-292100" lvl="1" marL="914400" algn="l">
              <a:lnSpc>
                <a:spcPct val="115000"/>
              </a:lnSpc>
              <a:spcBef>
                <a:spcPts val="800"/>
              </a:spcBef>
              <a:spcAft>
                <a:spcPts val="0"/>
              </a:spcAft>
              <a:buClr>
                <a:schemeClr val="dk1"/>
              </a:buClr>
              <a:buSzPts val="1000"/>
              <a:buChar char="○"/>
              <a:defRPr sz="1000">
                <a:solidFill>
                  <a:schemeClr val="dk1"/>
                </a:solidFill>
              </a:defRPr>
            </a:lvl2pPr>
            <a:lvl3pPr indent="-292100" lvl="2" marL="1371600" algn="l">
              <a:lnSpc>
                <a:spcPct val="115000"/>
              </a:lnSpc>
              <a:spcBef>
                <a:spcPts val="800"/>
              </a:spcBef>
              <a:spcAft>
                <a:spcPts val="0"/>
              </a:spcAft>
              <a:buClr>
                <a:schemeClr val="dk1"/>
              </a:buClr>
              <a:buSzPts val="1000"/>
              <a:buChar char="■"/>
              <a:defRPr sz="1000">
                <a:solidFill>
                  <a:schemeClr val="dk1"/>
                </a:solidFill>
              </a:defRPr>
            </a:lvl3pPr>
            <a:lvl4pPr indent="-292100" lvl="3" marL="1828800" algn="l">
              <a:lnSpc>
                <a:spcPct val="115000"/>
              </a:lnSpc>
              <a:spcBef>
                <a:spcPts val="800"/>
              </a:spcBef>
              <a:spcAft>
                <a:spcPts val="0"/>
              </a:spcAft>
              <a:buClr>
                <a:schemeClr val="dk1"/>
              </a:buClr>
              <a:buSzPts val="1000"/>
              <a:buChar char="●"/>
              <a:defRPr sz="1000">
                <a:solidFill>
                  <a:schemeClr val="dk1"/>
                </a:solidFill>
              </a:defRPr>
            </a:lvl4pPr>
            <a:lvl5pPr indent="-292100" lvl="4" marL="2286000" algn="l">
              <a:lnSpc>
                <a:spcPct val="115000"/>
              </a:lnSpc>
              <a:spcBef>
                <a:spcPts val="800"/>
              </a:spcBef>
              <a:spcAft>
                <a:spcPts val="0"/>
              </a:spcAft>
              <a:buClr>
                <a:schemeClr val="dk1"/>
              </a:buClr>
              <a:buSzPts val="1000"/>
              <a:buChar char="○"/>
              <a:defRPr sz="1000">
                <a:solidFill>
                  <a:schemeClr val="dk1"/>
                </a:solidFill>
              </a:defRPr>
            </a:lvl5pPr>
            <a:lvl6pPr indent="-292100" lvl="5" marL="2743200" algn="l">
              <a:lnSpc>
                <a:spcPct val="115000"/>
              </a:lnSpc>
              <a:spcBef>
                <a:spcPts val="800"/>
              </a:spcBef>
              <a:spcAft>
                <a:spcPts val="0"/>
              </a:spcAft>
              <a:buClr>
                <a:schemeClr val="dk1"/>
              </a:buClr>
              <a:buSzPts val="1000"/>
              <a:buChar char="■"/>
              <a:defRPr sz="1000">
                <a:solidFill>
                  <a:schemeClr val="dk1"/>
                </a:solidFill>
              </a:defRPr>
            </a:lvl6pPr>
            <a:lvl7pPr indent="-292100" lvl="6" marL="3200400" algn="l">
              <a:lnSpc>
                <a:spcPct val="115000"/>
              </a:lnSpc>
              <a:spcBef>
                <a:spcPts val="800"/>
              </a:spcBef>
              <a:spcAft>
                <a:spcPts val="0"/>
              </a:spcAft>
              <a:buClr>
                <a:schemeClr val="dk1"/>
              </a:buClr>
              <a:buSzPts val="1000"/>
              <a:buChar char="●"/>
              <a:defRPr sz="1000">
                <a:solidFill>
                  <a:schemeClr val="dk1"/>
                </a:solidFill>
              </a:defRPr>
            </a:lvl7pPr>
            <a:lvl8pPr indent="-292100" lvl="7" marL="3657600" algn="l">
              <a:lnSpc>
                <a:spcPct val="115000"/>
              </a:lnSpc>
              <a:spcBef>
                <a:spcPts val="800"/>
              </a:spcBef>
              <a:spcAft>
                <a:spcPts val="0"/>
              </a:spcAft>
              <a:buClr>
                <a:schemeClr val="dk1"/>
              </a:buClr>
              <a:buSzPts val="1000"/>
              <a:buChar char="○"/>
              <a:defRPr sz="1000">
                <a:solidFill>
                  <a:schemeClr val="dk1"/>
                </a:solidFill>
              </a:defRPr>
            </a:lvl8pPr>
            <a:lvl9pPr indent="-292100" lvl="8" marL="4114800" algn="l">
              <a:lnSpc>
                <a:spcPct val="115000"/>
              </a:lnSpc>
              <a:spcBef>
                <a:spcPts val="800"/>
              </a:spcBef>
              <a:spcAft>
                <a:spcPts val="800"/>
              </a:spcAft>
              <a:buClr>
                <a:schemeClr val="dk1"/>
              </a:buClr>
              <a:buSzPts val="1000"/>
              <a:buChar char="■"/>
              <a:defRPr sz="1000">
                <a:solidFill>
                  <a:schemeClr val="dk1"/>
                </a:solidFill>
              </a:defRPr>
            </a:lvl9pPr>
          </a:lstStyle>
          <a:p/>
        </p:txBody>
      </p:sp>
    </p:spTree>
  </p:cSld>
  <p:clrMapOvr>
    <a:masterClrMapping/>
  </p:clrMapOvr>
  <p:extLst>
    <p:ext uri="{DCECCB84-F9BA-43D5-87BE-67443E8EF086}">
      <p15:sldGuideLst>
        <p15:guide id="1" pos="821">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deadline">
  <p:cSld name="BLANK_1_1_1_1_1_1_1_2">
    <p:bg>
      <p:bgPr>
        <a:solidFill>
          <a:schemeClr val="lt2"/>
        </a:solidFill>
      </p:bgPr>
    </p:bg>
    <p:spTree>
      <p:nvGrpSpPr>
        <p:cNvPr id="294" name="Shape 294"/>
        <p:cNvGrpSpPr/>
        <p:nvPr/>
      </p:nvGrpSpPr>
      <p:grpSpPr>
        <a:xfrm>
          <a:off x="0" y="0"/>
          <a:ext cx="0" cy="0"/>
          <a:chOff x="0" y="0"/>
          <a:chExt cx="0" cy="0"/>
        </a:xfrm>
      </p:grpSpPr>
      <p:sp>
        <p:nvSpPr>
          <p:cNvPr id="295" name="Google Shape;295;p14"/>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296" name="Google Shape;296;p14"/>
          <p:cNvSpPr txBox="1"/>
          <p:nvPr>
            <p:ph type="title"/>
          </p:nvPr>
        </p:nvSpPr>
        <p:spPr>
          <a:xfrm flipH="1">
            <a:off x="1046169" y="666261"/>
            <a:ext cx="7576500" cy="6414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cxnSp>
        <p:nvCxnSpPr>
          <p:cNvPr id="297" name="Google Shape;297;p14"/>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298" name="Google Shape;298;p14"/>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299" name="Google Shape;299;p14"/>
          <p:cNvSpPr txBox="1"/>
          <p:nvPr>
            <p:ph idx="2" type="subTitle"/>
          </p:nvPr>
        </p:nvSpPr>
        <p:spPr>
          <a:xfrm>
            <a:off x="10421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300" name="Google Shape;300;p14"/>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SzPts val="800"/>
              <a:buFont typeface="Inter"/>
              <a:buNone/>
              <a:defRPr sz="800"/>
            </a:lvl1pPr>
            <a:lvl2pPr lvl="1" algn="r">
              <a:lnSpc>
                <a:spcPct val="115000"/>
              </a:lnSpc>
              <a:spcBef>
                <a:spcPts val="0"/>
              </a:spcBef>
              <a:spcAft>
                <a:spcPts val="0"/>
              </a:spcAft>
              <a:buSzPts val="800"/>
              <a:buFont typeface="Inter"/>
              <a:buNone/>
              <a:defRPr sz="800"/>
            </a:lvl2pPr>
            <a:lvl3pPr lvl="2" algn="r">
              <a:lnSpc>
                <a:spcPct val="115000"/>
              </a:lnSpc>
              <a:spcBef>
                <a:spcPts val="0"/>
              </a:spcBef>
              <a:spcAft>
                <a:spcPts val="0"/>
              </a:spcAft>
              <a:buSzPts val="800"/>
              <a:buFont typeface="Inter"/>
              <a:buNone/>
              <a:defRPr sz="800"/>
            </a:lvl3pPr>
            <a:lvl4pPr lvl="3" algn="r">
              <a:lnSpc>
                <a:spcPct val="115000"/>
              </a:lnSpc>
              <a:spcBef>
                <a:spcPts val="0"/>
              </a:spcBef>
              <a:spcAft>
                <a:spcPts val="0"/>
              </a:spcAft>
              <a:buSzPts val="800"/>
              <a:buFont typeface="Inter"/>
              <a:buNone/>
              <a:defRPr sz="800"/>
            </a:lvl4pPr>
            <a:lvl5pPr lvl="4" algn="r">
              <a:lnSpc>
                <a:spcPct val="115000"/>
              </a:lnSpc>
              <a:spcBef>
                <a:spcPts val="0"/>
              </a:spcBef>
              <a:spcAft>
                <a:spcPts val="0"/>
              </a:spcAft>
              <a:buSzPts val="800"/>
              <a:buFont typeface="Inter"/>
              <a:buNone/>
              <a:defRPr sz="800"/>
            </a:lvl5pPr>
            <a:lvl6pPr lvl="5" algn="r">
              <a:lnSpc>
                <a:spcPct val="115000"/>
              </a:lnSpc>
              <a:spcBef>
                <a:spcPts val="0"/>
              </a:spcBef>
              <a:spcAft>
                <a:spcPts val="0"/>
              </a:spcAft>
              <a:buSzPts val="800"/>
              <a:buFont typeface="Inter"/>
              <a:buNone/>
              <a:defRPr sz="800"/>
            </a:lvl6pPr>
            <a:lvl7pPr lvl="6" algn="r">
              <a:lnSpc>
                <a:spcPct val="115000"/>
              </a:lnSpc>
              <a:spcBef>
                <a:spcPts val="0"/>
              </a:spcBef>
              <a:spcAft>
                <a:spcPts val="0"/>
              </a:spcAft>
              <a:buSzPts val="800"/>
              <a:buFont typeface="Inter"/>
              <a:buNone/>
              <a:defRPr sz="800"/>
            </a:lvl7pPr>
            <a:lvl8pPr lvl="7" algn="r">
              <a:lnSpc>
                <a:spcPct val="115000"/>
              </a:lnSpc>
              <a:spcBef>
                <a:spcPts val="0"/>
              </a:spcBef>
              <a:spcAft>
                <a:spcPts val="0"/>
              </a:spcAft>
              <a:buSzPts val="800"/>
              <a:buFont typeface="Inter"/>
              <a:buNone/>
              <a:defRPr sz="800"/>
            </a:lvl8pPr>
            <a:lvl9pPr lvl="8" algn="r">
              <a:lnSpc>
                <a:spcPct val="115000"/>
              </a:lnSpc>
              <a:spcBef>
                <a:spcPts val="0"/>
              </a:spcBef>
              <a:spcAft>
                <a:spcPts val="0"/>
              </a:spcAft>
              <a:buSzPts val="800"/>
              <a:buFont typeface="Inter"/>
              <a:buNone/>
              <a:defRPr sz="800"/>
            </a:lvl9pPr>
          </a:lstStyle>
          <a:p/>
        </p:txBody>
      </p:sp>
      <p:sp>
        <p:nvSpPr>
          <p:cNvPr id="301" name="Google Shape;301;p14"/>
          <p:cNvSpPr txBox="1"/>
          <p:nvPr>
            <p:ph idx="4" type="body"/>
          </p:nvPr>
        </p:nvSpPr>
        <p:spPr>
          <a:xfrm>
            <a:off x="1285875" y="1558900"/>
            <a:ext cx="2803800" cy="2499000"/>
          </a:xfrm>
          <a:prstGeom prst="rect">
            <a:avLst/>
          </a:prstGeom>
          <a:noFill/>
          <a:ln>
            <a:noFill/>
          </a:ln>
        </p:spPr>
        <p:txBody>
          <a:bodyPr anchorCtr="0" anchor="t" bIns="91425" lIns="0" spcFirstLastPara="1" rIns="0" wrap="square" tIns="0">
            <a:sp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800"/>
              </a:spcBef>
              <a:spcAft>
                <a:spcPts val="0"/>
              </a:spcAft>
              <a:buSzPts val="1000"/>
              <a:buChar char="○"/>
              <a:defRPr sz="1000"/>
            </a:lvl2pPr>
            <a:lvl3pPr indent="-292100" lvl="2" marL="1371600" algn="l">
              <a:lnSpc>
                <a:spcPct val="115000"/>
              </a:lnSpc>
              <a:spcBef>
                <a:spcPts val="800"/>
              </a:spcBef>
              <a:spcAft>
                <a:spcPts val="0"/>
              </a:spcAft>
              <a:buSzPts val="1000"/>
              <a:buChar char="■"/>
              <a:defRPr sz="1000"/>
            </a:lvl3pPr>
            <a:lvl4pPr indent="-292100" lvl="3" marL="1828800" algn="l">
              <a:lnSpc>
                <a:spcPct val="115000"/>
              </a:lnSpc>
              <a:spcBef>
                <a:spcPts val="800"/>
              </a:spcBef>
              <a:spcAft>
                <a:spcPts val="0"/>
              </a:spcAft>
              <a:buSzPts val="1000"/>
              <a:buChar char="●"/>
              <a:defRPr sz="1000"/>
            </a:lvl4pPr>
            <a:lvl5pPr indent="-292100" lvl="4" marL="2286000" algn="l">
              <a:lnSpc>
                <a:spcPct val="115000"/>
              </a:lnSpc>
              <a:spcBef>
                <a:spcPts val="800"/>
              </a:spcBef>
              <a:spcAft>
                <a:spcPts val="0"/>
              </a:spcAft>
              <a:buSzPts val="1000"/>
              <a:buChar char="○"/>
              <a:defRPr sz="1000"/>
            </a:lvl5pPr>
            <a:lvl6pPr indent="-292100" lvl="5" marL="2743200" algn="l">
              <a:lnSpc>
                <a:spcPct val="115000"/>
              </a:lnSpc>
              <a:spcBef>
                <a:spcPts val="800"/>
              </a:spcBef>
              <a:spcAft>
                <a:spcPts val="0"/>
              </a:spcAft>
              <a:buSzPts val="1000"/>
              <a:buChar char="■"/>
              <a:defRPr sz="1000"/>
            </a:lvl6pPr>
            <a:lvl7pPr indent="-292100" lvl="6" marL="3200400" algn="l">
              <a:lnSpc>
                <a:spcPct val="115000"/>
              </a:lnSpc>
              <a:spcBef>
                <a:spcPts val="800"/>
              </a:spcBef>
              <a:spcAft>
                <a:spcPts val="0"/>
              </a:spcAft>
              <a:buSzPts val="1000"/>
              <a:buChar char="●"/>
              <a:defRPr sz="1000"/>
            </a:lvl7pPr>
            <a:lvl8pPr indent="-292100" lvl="7" marL="3657600" algn="l">
              <a:lnSpc>
                <a:spcPct val="115000"/>
              </a:lnSpc>
              <a:spcBef>
                <a:spcPts val="800"/>
              </a:spcBef>
              <a:spcAft>
                <a:spcPts val="0"/>
              </a:spcAft>
              <a:buSzPts val="1000"/>
              <a:buChar char="○"/>
              <a:defRPr sz="1000"/>
            </a:lvl8pPr>
            <a:lvl9pPr indent="-292100" lvl="8" marL="4114800" algn="l">
              <a:lnSpc>
                <a:spcPct val="115000"/>
              </a:lnSpc>
              <a:spcBef>
                <a:spcPts val="800"/>
              </a:spcBef>
              <a:spcAft>
                <a:spcPts val="800"/>
              </a:spcAft>
              <a:buSzPts val="1000"/>
              <a:buChar char="■"/>
              <a:defRPr sz="1000"/>
            </a:lvl9pPr>
          </a:lstStyle>
          <a:p/>
        </p:txBody>
      </p:sp>
      <p:sp>
        <p:nvSpPr>
          <p:cNvPr id="302" name="Google Shape;302;p14"/>
          <p:cNvSpPr txBox="1"/>
          <p:nvPr>
            <p:ph idx="5" type="subTitle"/>
          </p:nvPr>
        </p:nvSpPr>
        <p:spPr>
          <a:xfrm>
            <a:off x="5196350" y="1462025"/>
            <a:ext cx="2307600" cy="202500"/>
          </a:xfrm>
          <a:prstGeom prst="rect">
            <a:avLst/>
          </a:prstGeom>
          <a:noFill/>
          <a:ln>
            <a:noFill/>
          </a:ln>
        </p:spPr>
        <p:txBody>
          <a:bodyPr anchorCtr="0" anchor="t" bIns="0" lIns="0" spcFirstLastPara="1" rIns="0" wrap="square" tIns="0">
            <a:spAutoFit/>
          </a:bodyPr>
          <a:lstStyle>
            <a:lvl1pPr lvl="0"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15000"/>
              </a:lnSpc>
              <a:spcBef>
                <a:spcPts val="800"/>
              </a:spcBef>
              <a:spcAft>
                <a:spcPts val="0"/>
              </a:spcAft>
              <a:buClr>
                <a:schemeClr val="accent1"/>
              </a:buClr>
              <a:buSzPts val="1200"/>
              <a:buNone/>
              <a:defRPr>
                <a:solidFill>
                  <a:schemeClr val="accent1"/>
                </a:solidFill>
              </a:defRPr>
            </a:lvl2pPr>
            <a:lvl3pPr lvl="2" algn="l">
              <a:lnSpc>
                <a:spcPct val="115000"/>
              </a:lnSpc>
              <a:spcBef>
                <a:spcPts val="800"/>
              </a:spcBef>
              <a:spcAft>
                <a:spcPts val="0"/>
              </a:spcAft>
              <a:buClr>
                <a:schemeClr val="accent1"/>
              </a:buClr>
              <a:buSzPts val="1200"/>
              <a:buNone/>
              <a:defRPr>
                <a:solidFill>
                  <a:schemeClr val="accent1"/>
                </a:solidFill>
              </a:defRPr>
            </a:lvl3pPr>
            <a:lvl4pPr lvl="3" algn="l">
              <a:lnSpc>
                <a:spcPct val="115000"/>
              </a:lnSpc>
              <a:spcBef>
                <a:spcPts val="800"/>
              </a:spcBef>
              <a:spcAft>
                <a:spcPts val="0"/>
              </a:spcAft>
              <a:buClr>
                <a:schemeClr val="accent1"/>
              </a:buClr>
              <a:buSzPts val="1200"/>
              <a:buNone/>
              <a:defRPr>
                <a:solidFill>
                  <a:schemeClr val="accent1"/>
                </a:solidFill>
              </a:defRPr>
            </a:lvl4pPr>
            <a:lvl5pPr lvl="4" algn="l">
              <a:lnSpc>
                <a:spcPct val="115000"/>
              </a:lnSpc>
              <a:spcBef>
                <a:spcPts val="800"/>
              </a:spcBef>
              <a:spcAft>
                <a:spcPts val="0"/>
              </a:spcAft>
              <a:buClr>
                <a:schemeClr val="accent1"/>
              </a:buClr>
              <a:buSzPts val="1200"/>
              <a:buNone/>
              <a:defRPr>
                <a:solidFill>
                  <a:schemeClr val="accent1"/>
                </a:solidFill>
              </a:defRPr>
            </a:lvl5pPr>
            <a:lvl6pPr lvl="5" algn="l">
              <a:lnSpc>
                <a:spcPct val="115000"/>
              </a:lnSpc>
              <a:spcBef>
                <a:spcPts val="800"/>
              </a:spcBef>
              <a:spcAft>
                <a:spcPts val="0"/>
              </a:spcAft>
              <a:buClr>
                <a:schemeClr val="accent1"/>
              </a:buClr>
              <a:buSzPts val="1200"/>
              <a:buNone/>
              <a:defRPr>
                <a:solidFill>
                  <a:schemeClr val="accent1"/>
                </a:solidFill>
              </a:defRPr>
            </a:lvl6pPr>
            <a:lvl7pPr lvl="6" algn="l">
              <a:lnSpc>
                <a:spcPct val="115000"/>
              </a:lnSpc>
              <a:spcBef>
                <a:spcPts val="800"/>
              </a:spcBef>
              <a:spcAft>
                <a:spcPts val="0"/>
              </a:spcAft>
              <a:buClr>
                <a:schemeClr val="accent1"/>
              </a:buClr>
              <a:buSzPts val="1200"/>
              <a:buNone/>
              <a:defRPr>
                <a:solidFill>
                  <a:schemeClr val="accent1"/>
                </a:solidFill>
              </a:defRPr>
            </a:lvl7pPr>
            <a:lvl8pPr lvl="7" algn="l">
              <a:lnSpc>
                <a:spcPct val="115000"/>
              </a:lnSpc>
              <a:spcBef>
                <a:spcPts val="800"/>
              </a:spcBef>
              <a:spcAft>
                <a:spcPts val="0"/>
              </a:spcAft>
              <a:buClr>
                <a:schemeClr val="accent1"/>
              </a:buClr>
              <a:buSzPts val="1200"/>
              <a:buNone/>
              <a:defRPr>
                <a:solidFill>
                  <a:schemeClr val="accent1"/>
                </a:solidFill>
              </a:defRPr>
            </a:lvl8pPr>
            <a:lvl9pPr lvl="8" algn="l">
              <a:lnSpc>
                <a:spcPct val="115000"/>
              </a:lnSpc>
              <a:spcBef>
                <a:spcPts val="800"/>
              </a:spcBef>
              <a:spcAft>
                <a:spcPts val="800"/>
              </a:spcAft>
              <a:buClr>
                <a:schemeClr val="accent1"/>
              </a:buClr>
              <a:buSzPts val="1200"/>
              <a:buNone/>
              <a:defRPr>
                <a:solidFill>
                  <a:schemeClr val="accent1"/>
                </a:solidFill>
              </a:defRPr>
            </a:lvl9pPr>
          </a:lstStyle>
          <a:p/>
        </p:txBody>
      </p:sp>
      <p:sp>
        <p:nvSpPr>
          <p:cNvPr id="303" name="Google Shape;303;p14"/>
          <p:cNvSpPr txBox="1"/>
          <p:nvPr>
            <p:ph idx="6" type="subTitle"/>
          </p:nvPr>
        </p:nvSpPr>
        <p:spPr>
          <a:xfrm>
            <a:off x="5196350" y="1991175"/>
            <a:ext cx="1109700" cy="2025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p:txBody>
      </p:sp>
      <p:sp>
        <p:nvSpPr>
          <p:cNvPr id="304" name="Google Shape;304;p14"/>
          <p:cNvSpPr txBox="1"/>
          <p:nvPr>
            <p:ph idx="7" type="subTitle"/>
          </p:nvPr>
        </p:nvSpPr>
        <p:spPr>
          <a:xfrm>
            <a:off x="5196350" y="2700175"/>
            <a:ext cx="1109700" cy="2025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p:txBody>
      </p:sp>
      <p:sp>
        <p:nvSpPr>
          <p:cNvPr id="305" name="Google Shape;305;p14"/>
          <p:cNvSpPr txBox="1"/>
          <p:nvPr>
            <p:ph idx="8" type="subTitle"/>
          </p:nvPr>
        </p:nvSpPr>
        <p:spPr>
          <a:xfrm>
            <a:off x="5196350" y="3520225"/>
            <a:ext cx="1109700" cy="2025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p:txBody>
      </p:sp>
      <p:sp>
        <p:nvSpPr>
          <p:cNvPr id="306" name="Google Shape;306;p14"/>
          <p:cNvSpPr txBox="1"/>
          <p:nvPr>
            <p:ph idx="9" type="subTitle"/>
          </p:nvPr>
        </p:nvSpPr>
        <p:spPr>
          <a:xfrm>
            <a:off x="5196350" y="4264075"/>
            <a:ext cx="1109700" cy="2025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p:txBody>
      </p:sp>
      <p:sp>
        <p:nvSpPr>
          <p:cNvPr id="307" name="Google Shape;307;p14"/>
          <p:cNvSpPr txBox="1"/>
          <p:nvPr>
            <p:ph idx="13" type="body"/>
          </p:nvPr>
        </p:nvSpPr>
        <p:spPr>
          <a:xfrm>
            <a:off x="6165050" y="1845825"/>
            <a:ext cx="2642400" cy="493200"/>
          </a:xfrm>
          <a:prstGeom prst="rect">
            <a:avLst/>
          </a:prstGeom>
          <a:noFill/>
          <a:ln>
            <a:noFill/>
          </a:ln>
        </p:spPr>
        <p:txBody>
          <a:bodyPr anchorCtr="0" anchor="ctr" bIns="0" lIns="0" spcFirstLastPara="1" rIns="0" wrap="square" tIns="0">
            <a:noAutofit/>
          </a:bodyPr>
          <a:lstStyle>
            <a:lvl1pPr indent="-292100" lvl="0" marL="457200" algn="l">
              <a:lnSpc>
                <a:spcPct val="100000"/>
              </a:lnSpc>
              <a:spcBef>
                <a:spcPts val="0"/>
              </a:spcBef>
              <a:spcAft>
                <a:spcPts val="0"/>
              </a:spcAft>
              <a:buSzPts val="1000"/>
              <a:buChar char="●"/>
              <a:defRPr sz="1000"/>
            </a:lvl1pPr>
            <a:lvl2pPr indent="-292100" lvl="1" marL="914400" algn="l">
              <a:lnSpc>
                <a:spcPct val="100000"/>
              </a:lnSpc>
              <a:spcBef>
                <a:spcPts val="800"/>
              </a:spcBef>
              <a:spcAft>
                <a:spcPts val="0"/>
              </a:spcAft>
              <a:buSzPts val="1000"/>
              <a:buChar char="○"/>
              <a:defRPr sz="1000"/>
            </a:lvl2pPr>
            <a:lvl3pPr indent="-292100" lvl="2" marL="1371600" algn="l">
              <a:lnSpc>
                <a:spcPct val="100000"/>
              </a:lnSpc>
              <a:spcBef>
                <a:spcPts val="800"/>
              </a:spcBef>
              <a:spcAft>
                <a:spcPts val="0"/>
              </a:spcAft>
              <a:buSzPts val="1000"/>
              <a:buChar char="■"/>
              <a:defRPr sz="1000"/>
            </a:lvl3pPr>
            <a:lvl4pPr indent="-292100" lvl="3" marL="1828800" algn="l">
              <a:lnSpc>
                <a:spcPct val="100000"/>
              </a:lnSpc>
              <a:spcBef>
                <a:spcPts val="800"/>
              </a:spcBef>
              <a:spcAft>
                <a:spcPts val="0"/>
              </a:spcAft>
              <a:buSzPts val="1000"/>
              <a:buChar char="●"/>
              <a:defRPr sz="1000"/>
            </a:lvl4pPr>
            <a:lvl5pPr indent="-292100" lvl="4" marL="2286000" algn="l">
              <a:lnSpc>
                <a:spcPct val="100000"/>
              </a:lnSpc>
              <a:spcBef>
                <a:spcPts val="800"/>
              </a:spcBef>
              <a:spcAft>
                <a:spcPts val="0"/>
              </a:spcAft>
              <a:buSzPts val="1000"/>
              <a:buChar char="○"/>
              <a:defRPr sz="1000"/>
            </a:lvl5pPr>
            <a:lvl6pPr indent="-292100" lvl="5" marL="2743200" algn="l">
              <a:lnSpc>
                <a:spcPct val="100000"/>
              </a:lnSpc>
              <a:spcBef>
                <a:spcPts val="800"/>
              </a:spcBef>
              <a:spcAft>
                <a:spcPts val="0"/>
              </a:spcAft>
              <a:buSzPts val="1000"/>
              <a:buChar char="■"/>
              <a:defRPr sz="1000"/>
            </a:lvl6pPr>
            <a:lvl7pPr indent="-292100" lvl="6" marL="3200400" algn="l">
              <a:lnSpc>
                <a:spcPct val="100000"/>
              </a:lnSpc>
              <a:spcBef>
                <a:spcPts val="800"/>
              </a:spcBef>
              <a:spcAft>
                <a:spcPts val="0"/>
              </a:spcAft>
              <a:buSzPts val="1000"/>
              <a:buChar char="●"/>
              <a:defRPr sz="1000"/>
            </a:lvl7pPr>
            <a:lvl8pPr indent="-292100" lvl="7" marL="3657600" algn="l">
              <a:lnSpc>
                <a:spcPct val="100000"/>
              </a:lnSpc>
              <a:spcBef>
                <a:spcPts val="800"/>
              </a:spcBef>
              <a:spcAft>
                <a:spcPts val="0"/>
              </a:spcAft>
              <a:buSzPts val="1000"/>
              <a:buChar char="○"/>
              <a:defRPr sz="1000"/>
            </a:lvl8pPr>
            <a:lvl9pPr indent="-292100" lvl="8" marL="4114800" algn="l">
              <a:lnSpc>
                <a:spcPct val="100000"/>
              </a:lnSpc>
              <a:spcBef>
                <a:spcPts val="800"/>
              </a:spcBef>
              <a:spcAft>
                <a:spcPts val="800"/>
              </a:spcAft>
              <a:buSzPts val="1000"/>
              <a:buChar char="■"/>
              <a:defRPr sz="1000"/>
            </a:lvl9pPr>
          </a:lstStyle>
          <a:p/>
        </p:txBody>
      </p:sp>
      <p:sp>
        <p:nvSpPr>
          <p:cNvPr id="308" name="Google Shape;308;p14"/>
          <p:cNvSpPr txBox="1"/>
          <p:nvPr>
            <p:ph idx="14" type="body"/>
          </p:nvPr>
        </p:nvSpPr>
        <p:spPr>
          <a:xfrm>
            <a:off x="6165050" y="2631025"/>
            <a:ext cx="2642400" cy="493200"/>
          </a:xfrm>
          <a:prstGeom prst="rect">
            <a:avLst/>
          </a:prstGeom>
          <a:noFill/>
          <a:ln>
            <a:noFill/>
          </a:ln>
        </p:spPr>
        <p:txBody>
          <a:bodyPr anchorCtr="0" anchor="ctr" bIns="0" lIns="0" spcFirstLastPara="1" rIns="0" wrap="square" tIns="0">
            <a:noAutofit/>
          </a:bodyPr>
          <a:lstStyle>
            <a:lvl1pPr indent="-292100" lvl="0" marL="457200" algn="l">
              <a:lnSpc>
                <a:spcPct val="100000"/>
              </a:lnSpc>
              <a:spcBef>
                <a:spcPts val="0"/>
              </a:spcBef>
              <a:spcAft>
                <a:spcPts val="0"/>
              </a:spcAft>
              <a:buSzPts val="1000"/>
              <a:buChar char="●"/>
              <a:defRPr sz="1000"/>
            </a:lvl1pPr>
            <a:lvl2pPr indent="-292100" lvl="1" marL="914400" algn="l">
              <a:lnSpc>
                <a:spcPct val="100000"/>
              </a:lnSpc>
              <a:spcBef>
                <a:spcPts val="800"/>
              </a:spcBef>
              <a:spcAft>
                <a:spcPts val="0"/>
              </a:spcAft>
              <a:buSzPts val="1000"/>
              <a:buChar char="○"/>
              <a:defRPr sz="1000"/>
            </a:lvl2pPr>
            <a:lvl3pPr indent="-292100" lvl="2" marL="1371600" algn="l">
              <a:lnSpc>
                <a:spcPct val="100000"/>
              </a:lnSpc>
              <a:spcBef>
                <a:spcPts val="800"/>
              </a:spcBef>
              <a:spcAft>
                <a:spcPts val="0"/>
              </a:spcAft>
              <a:buSzPts val="1000"/>
              <a:buChar char="■"/>
              <a:defRPr sz="1000"/>
            </a:lvl3pPr>
            <a:lvl4pPr indent="-292100" lvl="3" marL="1828800" algn="l">
              <a:lnSpc>
                <a:spcPct val="100000"/>
              </a:lnSpc>
              <a:spcBef>
                <a:spcPts val="800"/>
              </a:spcBef>
              <a:spcAft>
                <a:spcPts val="0"/>
              </a:spcAft>
              <a:buSzPts val="1000"/>
              <a:buChar char="●"/>
              <a:defRPr sz="1000"/>
            </a:lvl4pPr>
            <a:lvl5pPr indent="-292100" lvl="4" marL="2286000" algn="l">
              <a:lnSpc>
                <a:spcPct val="100000"/>
              </a:lnSpc>
              <a:spcBef>
                <a:spcPts val="800"/>
              </a:spcBef>
              <a:spcAft>
                <a:spcPts val="0"/>
              </a:spcAft>
              <a:buSzPts val="1000"/>
              <a:buChar char="○"/>
              <a:defRPr sz="1000"/>
            </a:lvl5pPr>
            <a:lvl6pPr indent="-292100" lvl="5" marL="2743200" algn="l">
              <a:lnSpc>
                <a:spcPct val="100000"/>
              </a:lnSpc>
              <a:spcBef>
                <a:spcPts val="800"/>
              </a:spcBef>
              <a:spcAft>
                <a:spcPts val="0"/>
              </a:spcAft>
              <a:buSzPts val="1000"/>
              <a:buChar char="■"/>
              <a:defRPr sz="1000"/>
            </a:lvl6pPr>
            <a:lvl7pPr indent="-292100" lvl="6" marL="3200400" algn="l">
              <a:lnSpc>
                <a:spcPct val="100000"/>
              </a:lnSpc>
              <a:spcBef>
                <a:spcPts val="800"/>
              </a:spcBef>
              <a:spcAft>
                <a:spcPts val="0"/>
              </a:spcAft>
              <a:buSzPts val="1000"/>
              <a:buChar char="●"/>
              <a:defRPr sz="1000"/>
            </a:lvl7pPr>
            <a:lvl8pPr indent="-292100" lvl="7" marL="3657600" algn="l">
              <a:lnSpc>
                <a:spcPct val="100000"/>
              </a:lnSpc>
              <a:spcBef>
                <a:spcPts val="800"/>
              </a:spcBef>
              <a:spcAft>
                <a:spcPts val="0"/>
              </a:spcAft>
              <a:buSzPts val="1000"/>
              <a:buChar char="○"/>
              <a:defRPr sz="1000"/>
            </a:lvl8pPr>
            <a:lvl9pPr indent="-292100" lvl="8" marL="4114800" algn="l">
              <a:lnSpc>
                <a:spcPct val="100000"/>
              </a:lnSpc>
              <a:spcBef>
                <a:spcPts val="800"/>
              </a:spcBef>
              <a:spcAft>
                <a:spcPts val="800"/>
              </a:spcAft>
              <a:buSzPts val="1000"/>
              <a:buChar char="■"/>
              <a:defRPr sz="1000"/>
            </a:lvl9pPr>
          </a:lstStyle>
          <a:p/>
        </p:txBody>
      </p:sp>
      <p:sp>
        <p:nvSpPr>
          <p:cNvPr id="309" name="Google Shape;309;p14"/>
          <p:cNvSpPr txBox="1"/>
          <p:nvPr>
            <p:ph idx="15" type="body"/>
          </p:nvPr>
        </p:nvSpPr>
        <p:spPr>
          <a:xfrm>
            <a:off x="6165050" y="3374875"/>
            <a:ext cx="2642400" cy="493200"/>
          </a:xfrm>
          <a:prstGeom prst="rect">
            <a:avLst/>
          </a:prstGeom>
          <a:noFill/>
          <a:ln>
            <a:noFill/>
          </a:ln>
        </p:spPr>
        <p:txBody>
          <a:bodyPr anchorCtr="0" anchor="ctr" bIns="0" lIns="0" spcFirstLastPara="1" rIns="0" wrap="square" tIns="0">
            <a:noAutofit/>
          </a:bodyPr>
          <a:lstStyle>
            <a:lvl1pPr indent="-292100" lvl="0" marL="457200" algn="l">
              <a:lnSpc>
                <a:spcPct val="100000"/>
              </a:lnSpc>
              <a:spcBef>
                <a:spcPts val="0"/>
              </a:spcBef>
              <a:spcAft>
                <a:spcPts val="0"/>
              </a:spcAft>
              <a:buSzPts val="1000"/>
              <a:buChar char="●"/>
              <a:defRPr sz="1000"/>
            </a:lvl1pPr>
            <a:lvl2pPr indent="-292100" lvl="1" marL="914400" algn="l">
              <a:lnSpc>
                <a:spcPct val="100000"/>
              </a:lnSpc>
              <a:spcBef>
                <a:spcPts val="800"/>
              </a:spcBef>
              <a:spcAft>
                <a:spcPts val="0"/>
              </a:spcAft>
              <a:buSzPts val="1000"/>
              <a:buChar char="○"/>
              <a:defRPr sz="1000"/>
            </a:lvl2pPr>
            <a:lvl3pPr indent="-292100" lvl="2" marL="1371600" algn="l">
              <a:lnSpc>
                <a:spcPct val="100000"/>
              </a:lnSpc>
              <a:spcBef>
                <a:spcPts val="800"/>
              </a:spcBef>
              <a:spcAft>
                <a:spcPts val="0"/>
              </a:spcAft>
              <a:buSzPts val="1000"/>
              <a:buChar char="■"/>
              <a:defRPr sz="1000"/>
            </a:lvl3pPr>
            <a:lvl4pPr indent="-292100" lvl="3" marL="1828800" algn="l">
              <a:lnSpc>
                <a:spcPct val="100000"/>
              </a:lnSpc>
              <a:spcBef>
                <a:spcPts val="800"/>
              </a:spcBef>
              <a:spcAft>
                <a:spcPts val="0"/>
              </a:spcAft>
              <a:buSzPts val="1000"/>
              <a:buChar char="●"/>
              <a:defRPr sz="1000"/>
            </a:lvl4pPr>
            <a:lvl5pPr indent="-292100" lvl="4" marL="2286000" algn="l">
              <a:lnSpc>
                <a:spcPct val="100000"/>
              </a:lnSpc>
              <a:spcBef>
                <a:spcPts val="800"/>
              </a:spcBef>
              <a:spcAft>
                <a:spcPts val="0"/>
              </a:spcAft>
              <a:buSzPts val="1000"/>
              <a:buChar char="○"/>
              <a:defRPr sz="1000"/>
            </a:lvl5pPr>
            <a:lvl6pPr indent="-292100" lvl="5" marL="2743200" algn="l">
              <a:lnSpc>
                <a:spcPct val="100000"/>
              </a:lnSpc>
              <a:spcBef>
                <a:spcPts val="800"/>
              </a:spcBef>
              <a:spcAft>
                <a:spcPts val="0"/>
              </a:spcAft>
              <a:buSzPts val="1000"/>
              <a:buChar char="■"/>
              <a:defRPr sz="1000"/>
            </a:lvl6pPr>
            <a:lvl7pPr indent="-292100" lvl="6" marL="3200400" algn="l">
              <a:lnSpc>
                <a:spcPct val="100000"/>
              </a:lnSpc>
              <a:spcBef>
                <a:spcPts val="800"/>
              </a:spcBef>
              <a:spcAft>
                <a:spcPts val="0"/>
              </a:spcAft>
              <a:buSzPts val="1000"/>
              <a:buChar char="●"/>
              <a:defRPr sz="1000"/>
            </a:lvl7pPr>
            <a:lvl8pPr indent="-292100" lvl="7" marL="3657600" algn="l">
              <a:lnSpc>
                <a:spcPct val="100000"/>
              </a:lnSpc>
              <a:spcBef>
                <a:spcPts val="800"/>
              </a:spcBef>
              <a:spcAft>
                <a:spcPts val="0"/>
              </a:spcAft>
              <a:buSzPts val="1000"/>
              <a:buChar char="○"/>
              <a:defRPr sz="1000"/>
            </a:lvl8pPr>
            <a:lvl9pPr indent="-292100" lvl="8" marL="4114800" algn="l">
              <a:lnSpc>
                <a:spcPct val="100000"/>
              </a:lnSpc>
              <a:spcBef>
                <a:spcPts val="800"/>
              </a:spcBef>
              <a:spcAft>
                <a:spcPts val="800"/>
              </a:spcAft>
              <a:buSzPts val="1000"/>
              <a:buChar char="■"/>
              <a:defRPr sz="1000"/>
            </a:lvl9pPr>
          </a:lstStyle>
          <a:p/>
        </p:txBody>
      </p:sp>
      <p:sp>
        <p:nvSpPr>
          <p:cNvPr id="310" name="Google Shape;310;p14"/>
          <p:cNvSpPr txBox="1"/>
          <p:nvPr>
            <p:ph idx="16" type="body"/>
          </p:nvPr>
        </p:nvSpPr>
        <p:spPr>
          <a:xfrm>
            <a:off x="6165050" y="4118725"/>
            <a:ext cx="2642400" cy="493200"/>
          </a:xfrm>
          <a:prstGeom prst="rect">
            <a:avLst/>
          </a:prstGeom>
          <a:noFill/>
          <a:ln>
            <a:noFill/>
          </a:ln>
        </p:spPr>
        <p:txBody>
          <a:bodyPr anchorCtr="0" anchor="ctr" bIns="0" lIns="0" spcFirstLastPara="1" rIns="0" wrap="square" tIns="0">
            <a:noAutofit/>
          </a:bodyPr>
          <a:lstStyle>
            <a:lvl1pPr indent="-292100" lvl="0" marL="457200" algn="l">
              <a:lnSpc>
                <a:spcPct val="100000"/>
              </a:lnSpc>
              <a:spcBef>
                <a:spcPts val="0"/>
              </a:spcBef>
              <a:spcAft>
                <a:spcPts val="0"/>
              </a:spcAft>
              <a:buSzPts val="1000"/>
              <a:buChar char="●"/>
              <a:defRPr sz="1000"/>
            </a:lvl1pPr>
            <a:lvl2pPr indent="-292100" lvl="1" marL="914400" algn="l">
              <a:lnSpc>
                <a:spcPct val="100000"/>
              </a:lnSpc>
              <a:spcBef>
                <a:spcPts val="800"/>
              </a:spcBef>
              <a:spcAft>
                <a:spcPts val="0"/>
              </a:spcAft>
              <a:buSzPts val="1000"/>
              <a:buChar char="○"/>
              <a:defRPr sz="1000"/>
            </a:lvl2pPr>
            <a:lvl3pPr indent="-292100" lvl="2" marL="1371600" algn="l">
              <a:lnSpc>
                <a:spcPct val="100000"/>
              </a:lnSpc>
              <a:spcBef>
                <a:spcPts val="800"/>
              </a:spcBef>
              <a:spcAft>
                <a:spcPts val="0"/>
              </a:spcAft>
              <a:buSzPts val="1000"/>
              <a:buChar char="■"/>
              <a:defRPr sz="1000"/>
            </a:lvl3pPr>
            <a:lvl4pPr indent="-292100" lvl="3" marL="1828800" algn="l">
              <a:lnSpc>
                <a:spcPct val="100000"/>
              </a:lnSpc>
              <a:spcBef>
                <a:spcPts val="800"/>
              </a:spcBef>
              <a:spcAft>
                <a:spcPts val="0"/>
              </a:spcAft>
              <a:buSzPts val="1000"/>
              <a:buChar char="●"/>
              <a:defRPr sz="1000"/>
            </a:lvl4pPr>
            <a:lvl5pPr indent="-292100" lvl="4" marL="2286000" algn="l">
              <a:lnSpc>
                <a:spcPct val="100000"/>
              </a:lnSpc>
              <a:spcBef>
                <a:spcPts val="800"/>
              </a:spcBef>
              <a:spcAft>
                <a:spcPts val="0"/>
              </a:spcAft>
              <a:buSzPts val="1000"/>
              <a:buChar char="○"/>
              <a:defRPr sz="1000"/>
            </a:lvl5pPr>
            <a:lvl6pPr indent="-292100" lvl="5" marL="2743200" algn="l">
              <a:lnSpc>
                <a:spcPct val="100000"/>
              </a:lnSpc>
              <a:spcBef>
                <a:spcPts val="800"/>
              </a:spcBef>
              <a:spcAft>
                <a:spcPts val="0"/>
              </a:spcAft>
              <a:buSzPts val="1000"/>
              <a:buChar char="■"/>
              <a:defRPr sz="1000"/>
            </a:lvl6pPr>
            <a:lvl7pPr indent="-292100" lvl="6" marL="3200400" algn="l">
              <a:lnSpc>
                <a:spcPct val="100000"/>
              </a:lnSpc>
              <a:spcBef>
                <a:spcPts val="800"/>
              </a:spcBef>
              <a:spcAft>
                <a:spcPts val="0"/>
              </a:spcAft>
              <a:buSzPts val="1000"/>
              <a:buChar char="●"/>
              <a:defRPr sz="1000"/>
            </a:lvl7pPr>
            <a:lvl8pPr indent="-292100" lvl="7" marL="3657600" algn="l">
              <a:lnSpc>
                <a:spcPct val="100000"/>
              </a:lnSpc>
              <a:spcBef>
                <a:spcPts val="800"/>
              </a:spcBef>
              <a:spcAft>
                <a:spcPts val="0"/>
              </a:spcAft>
              <a:buSzPts val="1000"/>
              <a:buChar char="○"/>
              <a:defRPr sz="1000"/>
            </a:lvl8pPr>
            <a:lvl9pPr indent="-292100" lvl="8" marL="4114800" algn="l">
              <a:lnSpc>
                <a:spcPct val="100000"/>
              </a:lnSpc>
              <a:spcBef>
                <a:spcPts val="800"/>
              </a:spcBef>
              <a:spcAft>
                <a:spcPts val="800"/>
              </a:spcAft>
              <a:buSzPts val="1000"/>
              <a:buChar char="■"/>
              <a:defRPr sz="1000"/>
            </a:lvl9pPr>
          </a:lstStyle>
          <a:p/>
        </p:txBody>
      </p:sp>
      <p:sp>
        <p:nvSpPr>
          <p:cNvPr id="311" name="Google Shape;311;p14"/>
          <p:cNvSpPr txBox="1"/>
          <p:nvPr>
            <p:ph idx="17" type="subTitle"/>
          </p:nvPr>
        </p:nvSpPr>
        <p:spPr>
          <a:xfrm>
            <a:off x="1356350" y="4384150"/>
            <a:ext cx="2413200" cy="202500"/>
          </a:xfrm>
          <a:prstGeom prst="rect">
            <a:avLst/>
          </a:prstGeom>
          <a:noFill/>
          <a:ln>
            <a:noFill/>
          </a:ln>
        </p:spPr>
        <p:txBody>
          <a:bodyPr anchorCtr="0" anchor="t" bIns="91425" lIns="0" spcFirstLastPara="1" rIns="91425" wrap="square" tIns="0">
            <a:spAutoFit/>
          </a:bodyPr>
          <a:lstStyle>
            <a:lvl1pPr lvl="0" algn="l">
              <a:lnSpc>
                <a:spcPct val="115000"/>
              </a:lnSpc>
              <a:spcBef>
                <a:spcPts val="0"/>
              </a:spcBef>
              <a:spcAft>
                <a:spcPts val="0"/>
              </a:spcAft>
              <a:buClr>
                <a:schemeClr val="accent1"/>
              </a:buClr>
              <a:buSzPts val="1000"/>
              <a:buFont typeface="Inter Medium"/>
              <a:buNone/>
              <a:defRPr i="1" sz="1000">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200"/>
              <a:buFont typeface="Inter Medium"/>
              <a:buNone/>
              <a:defRPr>
                <a:solidFill>
                  <a:schemeClr val="accent1"/>
                </a:solidFill>
                <a:latin typeface="Inter Medium"/>
                <a:ea typeface="Inter Medium"/>
                <a:cs typeface="Inter Medium"/>
                <a:sym typeface="Inter Medium"/>
              </a:defRPr>
            </a:lvl9pPr>
          </a:lstStyle>
          <a:p/>
        </p:txBody>
      </p:sp>
      <p:sp>
        <p:nvSpPr>
          <p:cNvPr id="312" name="Google Shape;312;p14"/>
          <p:cNvSpPr txBox="1"/>
          <p:nvPr>
            <p:ph idx="18" type="subTitle"/>
          </p:nvPr>
        </p:nvSpPr>
        <p:spPr>
          <a:xfrm>
            <a:off x="1042428" y="338324"/>
            <a:ext cx="5186400" cy="329100"/>
          </a:xfrm>
          <a:prstGeom prst="rect">
            <a:avLst/>
          </a:prstGeom>
          <a:noFill/>
          <a:ln>
            <a:noFill/>
          </a:ln>
        </p:spPr>
        <p:txBody>
          <a:bodyPr anchorCtr="0" anchor="ctr" bIns="0" lIns="274300" spcFirstLastPara="1" rIns="91425" wrap="square" tIns="91425">
            <a:noAutofit/>
          </a:bodyPr>
          <a:lstStyle>
            <a:lvl1pPr lvl="0" algn="l">
              <a:lnSpc>
                <a:spcPct val="100000"/>
              </a:lnSpc>
              <a:spcBef>
                <a:spcPts val="0"/>
              </a:spcBef>
              <a:spcAft>
                <a:spcPts val="0"/>
              </a:spcAft>
              <a:buClr>
                <a:schemeClr val="accent1"/>
              </a:buClr>
              <a:buSzPts val="1000"/>
              <a:buFont typeface="Inter Medium"/>
              <a:buNone/>
              <a:defRPr sz="1000">
                <a:solidFill>
                  <a:schemeClr val="accent1"/>
                </a:solidFill>
                <a:latin typeface="Inter Medium"/>
                <a:ea typeface="Inter Medium"/>
                <a:cs typeface="Inter Medium"/>
                <a:sym typeface="Inter Medium"/>
              </a:defRPr>
            </a:lvl1pPr>
            <a:lvl2pPr lvl="1" algn="l">
              <a:lnSpc>
                <a:spcPct val="100000"/>
              </a:lnSpc>
              <a:spcBef>
                <a:spcPts val="800"/>
              </a:spcBef>
              <a:spcAft>
                <a:spcPts val="0"/>
              </a:spcAft>
              <a:buSzPts val="1000"/>
              <a:buNone/>
              <a:defRPr sz="1000"/>
            </a:lvl2pPr>
            <a:lvl3pPr lvl="2" algn="l">
              <a:lnSpc>
                <a:spcPct val="100000"/>
              </a:lnSpc>
              <a:spcBef>
                <a:spcPts val="800"/>
              </a:spcBef>
              <a:spcAft>
                <a:spcPts val="0"/>
              </a:spcAft>
              <a:buSzPts val="1000"/>
              <a:buNone/>
              <a:defRPr sz="1000"/>
            </a:lvl3pPr>
            <a:lvl4pPr lvl="3" algn="l">
              <a:lnSpc>
                <a:spcPct val="100000"/>
              </a:lnSpc>
              <a:spcBef>
                <a:spcPts val="800"/>
              </a:spcBef>
              <a:spcAft>
                <a:spcPts val="0"/>
              </a:spcAft>
              <a:buSzPts val="1000"/>
              <a:buNone/>
              <a:defRPr sz="1000"/>
            </a:lvl4pPr>
            <a:lvl5pPr lvl="4" algn="l">
              <a:lnSpc>
                <a:spcPct val="100000"/>
              </a:lnSpc>
              <a:spcBef>
                <a:spcPts val="800"/>
              </a:spcBef>
              <a:spcAft>
                <a:spcPts val="0"/>
              </a:spcAft>
              <a:buSzPts val="1000"/>
              <a:buNone/>
              <a:defRPr sz="1000"/>
            </a:lvl5pPr>
            <a:lvl6pPr lvl="5" algn="l">
              <a:lnSpc>
                <a:spcPct val="100000"/>
              </a:lnSpc>
              <a:spcBef>
                <a:spcPts val="800"/>
              </a:spcBef>
              <a:spcAft>
                <a:spcPts val="0"/>
              </a:spcAft>
              <a:buSzPts val="1000"/>
              <a:buNone/>
              <a:defRPr sz="1000"/>
            </a:lvl6pPr>
            <a:lvl7pPr lvl="6" algn="l">
              <a:lnSpc>
                <a:spcPct val="100000"/>
              </a:lnSpc>
              <a:spcBef>
                <a:spcPts val="800"/>
              </a:spcBef>
              <a:spcAft>
                <a:spcPts val="0"/>
              </a:spcAft>
              <a:buSzPts val="1000"/>
              <a:buNone/>
              <a:defRPr sz="1000"/>
            </a:lvl7pPr>
            <a:lvl8pPr lvl="7" algn="l">
              <a:lnSpc>
                <a:spcPct val="100000"/>
              </a:lnSpc>
              <a:spcBef>
                <a:spcPts val="800"/>
              </a:spcBef>
              <a:spcAft>
                <a:spcPts val="0"/>
              </a:spcAft>
              <a:buSzPts val="1000"/>
              <a:buNone/>
              <a:defRPr sz="1000"/>
            </a:lvl8pPr>
            <a:lvl9pPr lvl="8" algn="l">
              <a:lnSpc>
                <a:spcPct val="100000"/>
              </a:lnSpc>
              <a:spcBef>
                <a:spcPts val="800"/>
              </a:spcBef>
              <a:spcAft>
                <a:spcPts val="800"/>
              </a:spcAft>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p:cSld name="BLANK_1_1_1_1_1_1_1_2_3">
    <p:bg>
      <p:bgPr>
        <a:solidFill>
          <a:schemeClr val="lt2"/>
        </a:solidFill>
      </p:bgPr>
    </p:bg>
    <p:spTree>
      <p:nvGrpSpPr>
        <p:cNvPr id="313" name="Shape 313"/>
        <p:cNvGrpSpPr/>
        <p:nvPr/>
      </p:nvGrpSpPr>
      <p:grpSpPr>
        <a:xfrm>
          <a:off x="0" y="0"/>
          <a:ext cx="0" cy="0"/>
          <a:chOff x="0" y="0"/>
          <a:chExt cx="0" cy="0"/>
        </a:xfrm>
      </p:grpSpPr>
      <p:grpSp>
        <p:nvGrpSpPr>
          <p:cNvPr id="314" name="Google Shape;314;p15"/>
          <p:cNvGrpSpPr/>
          <p:nvPr/>
        </p:nvGrpSpPr>
        <p:grpSpPr>
          <a:xfrm rot="5400000">
            <a:off x="596727" y="776873"/>
            <a:ext cx="369896" cy="333900"/>
            <a:chOff x="96076" y="654376"/>
            <a:chExt cx="369896" cy="333900"/>
          </a:xfrm>
        </p:grpSpPr>
        <p:cxnSp>
          <p:nvCxnSpPr>
            <p:cNvPr id="315" name="Google Shape;315;p15"/>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316" name="Google Shape;316;p15"/>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317" name="Google Shape;317;p15"/>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318" name="Google Shape;318;p15"/>
          <p:cNvSpPr txBox="1"/>
          <p:nvPr>
            <p:ph type="title"/>
          </p:nvPr>
        </p:nvSpPr>
        <p:spPr>
          <a:xfrm flipH="1">
            <a:off x="1046169" y="666261"/>
            <a:ext cx="7576500" cy="6414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319" name="Google Shape;319;p15"/>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320" name="Google Shape;320;p15"/>
          <p:cNvCxnSpPr/>
          <p:nvPr/>
        </p:nvCxnSpPr>
        <p:spPr>
          <a:xfrm>
            <a:off x="1045950" y="334900"/>
            <a:ext cx="8098500" cy="0"/>
          </a:xfrm>
          <a:prstGeom prst="straightConnector1">
            <a:avLst/>
          </a:prstGeom>
          <a:noFill/>
          <a:ln cap="flat" cmpd="sng" w="9525">
            <a:solidFill>
              <a:schemeClr val="lt1"/>
            </a:solidFill>
            <a:prstDash val="solid"/>
            <a:round/>
            <a:headEnd len="sm" w="sm" type="none"/>
            <a:tailEnd len="sm" w="sm" type="none"/>
          </a:ln>
        </p:spPr>
      </p:cxnSp>
      <p:cxnSp>
        <p:nvCxnSpPr>
          <p:cNvPr id="321" name="Google Shape;321;p15"/>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322" name="Google Shape;322;p15"/>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323" name="Google Shape;323;p15"/>
          <p:cNvCxnSpPr/>
          <p:nvPr/>
        </p:nvCxnSpPr>
        <p:spPr>
          <a:xfrm>
            <a:off x="1045950" y="1307575"/>
            <a:ext cx="8098500" cy="0"/>
          </a:xfrm>
          <a:prstGeom prst="straightConnector1">
            <a:avLst/>
          </a:prstGeom>
          <a:noFill/>
          <a:ln cap="flat" cmpd="sng" w="9525">
            <a:solidFill>
              <a:schemeClr val="lt1"/>
            </a:solidFill>
            <a:prstDash val="solid"/>
            <a:round/>
            <a:headEnd len="sm" w="sm" type="none"/>
            <a:tailEnd len="sm" w="sm" type="none"/>
          </a:ln>
        </p:spPr>
      </p:cxnSp>
      <p:cxnSp>
        <p:nvCxnSpPr>
          <p:cNvPr id="324" name="Google Shape;324;p15"/>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sp>
        <p:nvSpPr>
          <p:cNvPr id="325" name="Google Shape;325;p15"/>
          <p:cNvSpPr txBox="1"/>
          <p:nvPr>
            <p:ph idx="1" type="subTitle"/>
          </p:nvPr>
        </p:nvSpPr>
        <p:spPr>
          <a:xfrm>
            <a:off x="1041050" y="334925"/>
            <a:ext cx="7581900" cy="329700"/>
          </a:xfrm>
          <a:prstGeom prst="rect">
            <a:avLst/>
          </a:prstGeom>
          <a:noFill/>
          <a:ln>
            <a:noFill/>
          </a:ln>
        </p:spPr>
        <p:txBody>
          <a:bodyPr anchorCtr="0" anchor="ctr" bIns="0" lIns="274300" spcFirstLastPara="1" rIns="91425" wrap="square" tIns="91425">
            <a:normAutofit/>
          </a:bodyPr>
          <a:lstStyle>
            <a:lvl1pPr lvl="0"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
  <p:cSld name="BLANK_1_1">
    <p:bg>
      <p:bgPr>
        <a:solidFill>
          <a:schemeClr val="lt2"/>
        </a:solidFill>
      </p:bgPr>
    </p:bg>
    <p:spTree>
      <p:nvGrpSpPr>
        <p:cNvPr id="326" name="Shape 326"/>
        <p:cNvGrpSpPr/>
        <p:nvPr/>
      </p:nvGrpSpPr>
      <p:grpSpPr>
        <a:xfrm>
          <a:off x="0" y="0"/>
          <a:ext cx="0" cy="0"/>
          <a:chOff x="0" y="0"/>
          <a:chExt cx="0" cy="0"/>
        </a:xfrm>
      </p:grpSpPr>
      <p:sp>
        <p:nvSpPr>
          <p:cNvPr id="327" name="Google Shape;327;p16"/>
          <p:cNvSpPr txBox="1"/>
          <p:nvPr>
            <p:ph idx="1" type="body"/>
          </p:nvPr>
        </p:nvSpPr>
        <p:spPr>
          <a:xfrm>
            <a:off x="1042100" y="1307575"/>
            <a:ext cx="3977100" cy="3522300"/>
          </a:xfrm>
          <a:prstGeom prst="rect">
            <a:avLst/>
          </a:prstGeom>
          <a:noFill/>
          <a:ln>
            <a:noFill/>
          </a:ln>
        </p:spPr>
        <p:txBody>
          <a:bodyPr anchorCtr="0" anchor="t" bIns="91425" lIns="274300" spcFirstLastPara="1" rIns="91425" wrap="square" tIns="27430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328" name="Google Shape;328;p16"/>
          <p:cNvSpPr txBox="1"/>
          <p:nvPr>
            <p:ph idx="2"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329" name="Google Shape;329;p16"/>
          <p:cNvSpPr txBox="1"/>
          <p:nvPr>
            <p:ph idx="3"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330" name="Google Shape;330;p16"/>
          <p:cNvSpPr txBox="1"/>
          <p:nvPr>
            <p:ph idx="4"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331" name="Google Shape;331;p16"/>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332" name="Google Shape;332;p16"/>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333" name="Google Shape;333;p16"/>
          <p:cNvSpPr txBox="1"/>
          <p:nvPr>
            <p:ph type="title"/>
          </p:nvPr>
        </p:nvSpPr>
        <p:spPr>
          <a:xfrm flipH="1">
            <a:off x="1040750" y="334850"/>
            <a:ext cx="7581900" cy="88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3200"/>
              <a:buFont typeface="Gowun Batang"/>
              <a:buNone/>
              <a:defRPr/>
            </a:lvl1pPr>
            <a:lvl2pPr lvl="1" algn="l">
              <a:lnSpc>
                <a:spcPct val="115000"/>
              </a:lnSpc>
              <a:spcBef>
                <a:spcPts val="0"/>
              </a:spcBef>
              <a:spcAft>
                <a:spcPts val="0"/>
              </a:spcAft>
              <a:buClr>
                <a:schemeClr val="lt1"/>
              </a:buClr>
              <a:buSzPts val="3200"/>
              <a:buFont typeface="Gowun Batang"/>
              <a:buNone/>
              <a:defRPr/>
            </a:lvl2pPr>
            <a:lvl3pPr lvl="2" algn="l">
              <a:lnSpc>
                <a:spcPct val="115000"/>
              </a:lnSpc>
              <a:spcBef>
                <a:spcPts val="0"/>
              </a:spcBef>
              <a:spcAft>
                <a:spcPts val="0"/>
              </a:spcAft>
              <a:buClr>
                <a:schemeClr val="lt1"/>
              </a:buClr>
              <a:buSzPts val="3200"/>
              <a:buFont typeface="Gowun Batang"/>
              <a:buNone/>
              <a:defRPr/>
            </a:lvl3pPr>
            <a:lvl4pPr lvl="3" algn="l">
              <a:lnSpc>
                <a:spcPct val="115000"/>
              </a:lnSpc>
              <a:spcBef>
                <a:spcPts val="0"/>
              </a:spcBef>
              <a:spcAft>
                <a:spcPts val="0"/>
              </a:spcAft>
              <a:buClr>
                <a:schemeClr val="lt1"/>
              </a:buClr>
              <a:buSzPts val="3200"/>
              <a:buFont typeface="Gowun Batang"/>
              <a:buNone/>
              <a:defRPr/>
            </a:lvl4pPr>
            <a:lvl5pPr lvl="4" algn="l">
              <a:lnSpc>
                <a:spcPct val="115000"/>
              </a:lnSpc>
              <a:spcBef>
                <a:spcPts val="0"/>
              </a:spcBef>
              <a:spcAft>
                <a:spcPts val="0"/>
              </a:spcAft>
              <a:buClr>
                <a:schemeClr val="lt1"/>
              </a:buClr>
              <a:buSzPts val="3200"/>
              <a:buFont typeface="Gowun Batang"/>
              <a:buNone/>
              <a:defRPr/>
            </a:lvl5pPr>
            <a:lvl6pPr lvl="5" algn="l">
              <a:lnSpc>
                <a:spcPct val="115000"/>
              </a:lnSpc>
              <a:spcBef>
                <a:spcPts val="0"/>
              </a:spcBef>
              <a:spcAft>
                <a:spcPts val="0"/>
              </a:spcAft>
              <a:buClr>
                <a:schemeClr val="lt1"/>
              </a:buClr>
              <a:buSzPts val="3200"/>
              <a:buFont typeface="Gowun Batang"/>
              <a:buNone/>
              <a:defRPr/>
            </a:lvl6pPr>
            <a:lvl7pPr lvl="6" algn="l">
              <a:lnSpc>
                <a:spcPct val="115000"/>
              </a:lnSpc>
              <a:spcBef>
                <a:spcPts val="0"/>
              </a:spcBef>
              <a:spcAft>
                <a:spcPts val="0"/>
              </a:spcAft>
              <a:buClr>
                <a:schemeClr val="lt1"/>
              </a:buClr>
              <a:buSzPts val="3200"/>
              <a:buFont typeface="Gowun Batang"/>
              <a:buNone/>
              <a:defRPr/>
            </a:lvl7pPr>
            <a:lvl8pPr lvl="7" algn="l">
              <a:lnSpc>
                <a:spcPct val="115000"/>
              </a:lnSpc>
              <a:spcBef>
                <a:spcPts val="0"/>
              </a:spcBef>
              <a:spcAft>
                <a:spcPts val="0"/>
              </a:spcAft>
              <a:buClr>
                <a:schemeClr val="lt1"/>
              </a:buClr>
              <a:buSzPts val="3200"/>
              <a:buFont typeface="Gowun Batang"/>
              <a:buNone/>
              <a:defRPr/>
            </a:lvl8pPr>
            <a:lvl9pPr lvl="8" algn="l">
              <a:lnSpc>
                <a:spcPct val="115000"/>
              </a:lnSpc>
              <a:spcBef>
                <a:spcPts val="0"/>
              </a:spcBef>
              <a:spcAft>
                <a:spcPts val="0"/>
              </a:spcAft>
              <a:buClr>
                <a:schemeClr val="lt1"/>
              </a:buClr>
              <a:buSzPts val="3200"/>
              <a:buFont typeface="Gowun Batang"/>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ark ALT 2">
  <p:cSld name="BLANK_1_2">
    <p:bg>
      <p:bgPr>
        <a:solidFill>
          <a:schemeClr val="dk2"/>
        </a:solidFill>
      </p:bgPr>
    </p:bg>
    <p:spTree>
      <p:nvGrpSpPr>
        <p:cNvPr id="334" name="Shape 334"/>
        <p:cNvGrpSpPr/>
        <p:nvPr/>
      </p:nvGrpSpPr>
      <p:grpSpPr>
        <a:xfrm>
          <a:off x="0" y="0"/>
          <a:ext cx="0" cy="0"/>
          <a:chOff x="0" y="0"/>
          <a:chExt cx="0" cy="0"/>
        </a:xfrm>
      </p:grpSpPr>
      <p:sp>
        <p:nvSpPr>
          <p:cNvPr id="335" name="Google Shape;335;p17"/>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336" name="Google Shape;336;p17"/>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337" name="Google Shape;337;p17"/>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338" name="Google Shape;338;p17"/>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l">
              <a:lnSpc>
                <a:spcPct val="100000"/>
              </a:lnSpc>
              <a:spcBef>
                <a:spcPts val="0"/>
              </a:spcBef>
              <a:spcAft>
                <a:spcPts val="0"/>
              </a:spcAft>
              <a:buClr>
                <a:schemeClr val="dk1"/>
              </a:buClr>
              <a:buSzPts val="2400"/>
              <a:buNone/>
              <a:defRPr sz="2400">
                <a:solidFill>
                  <a:schemeClr val="dk1"/>
                </a:solidFill>
              </a:defRPr>
            </a:lvl2pPr>
            <a:lvl3pPr lvl="2" algn="l">
              <a:lnSpc>
                <a:spcPct val="100000"/>
              </a:lnSpc>
              <a:spcBef>
                <a:spcPts val="0"/>
              </a:spcBef>
              <a:spcAft>
                <a:spcPts val="0"/>
              </a:spcAft>
              <a:buClr>
                <a:schemeClr val="dk1"/>
              </a:buClr>
              <a:buSzPts val="2400"/>
              <a:buNone/>
              <a:defRPr sz="2400">
                <a:solidFill>
                  <a:schemeClr val="dk1"/>
                </a:solidFill>
              </a:defRPr>
            </a:lvl3pPr>
            <a:lvl4pPr lvl="3" algn="l">
              <a:lnSpc>
                <a:spcPct val="100000"/>
              </a:lnSpc>
              <a:spcBef>
                <a:spcPts val="0"/>
              </a:spcBef>
              <a:spcAft>
                <a:spcPts val="0"/>
              </a:spcAft>
              <a:buClr>
                <a:schemeClr val="dk1"/>
              </a:buClr>
              <a:buSzPts val="2400"/>
              <a:buNone/>
              <a:defRPr sz="2400">
                <a:solidFill>
                  <a:schemeClr val="dk1"/>
                </a:solidFill>
              </a:defRPr>
            </a:lvl4pPr>
            <a:lvl5pPr lvl="4" algn="l">
              <a:lnSpc>
                <a:spcPct val="100000"/>
              </a:lnSpc>
              <a:spcBef>
                <a:spcPts val="0"/>
              </a:spcBef>
              <a:spcAft>
                <a:spcPts val="0"/>
              </a:spcAft>
              <a:buClr>
                <a:schemeClr val="dk1"/>
              </a:buClr>
              <a:buSzPts val="2400"/>
              <a:buNone/>
              <a:defRPr sz="2400">
                <a:solidFill>
                  <a:schemeClr val="dk1"/>
                </a:solidFill>
              </a:defRPr>
            </a:lvl5pPr>
            <a:lvl6pPr lvl="5" algn="l">
              <a:lnSpc>
                <a:spcPct val="100000"/>
              </a:lnSpc>
              <a:spcBef>
                <a:spcPts val="0"/>
              </a:spcBef>
              <a:spcAft>
                <a:spcPts val="0"/>
              </a:spcAft>
              <a:buClr>
                <a:schemeClr val="dk1"/>
              </a:buClr>
              <a:buSzPts val="2400"/>
              <a:buNone/>
              <a:defRPr sz="2400">
                <a:solidFill>
                  <a:schemeClr val="dk1"/>
                </a:solidFill>
              </a:defRPr>
            </a:lvl6pPr>
            <a:lvl7pPr lvl="6" algn="l">
              <a:lnSpc>
                <a:spcPct val="100000"/>
              </a:lnSpc>
              <a:spcBef>
                <a:spcPts val="0"/>
              </a:spcBef>
              <a:spcAft>
                <a:spcPts val="0"/>
              </a:spcAft>
              <a:buClr>
                <a:schemeClr val="dk1"/>
              </a:buClr>
              <a:buSzPts val="2400"/>
              <a:buNone/>
              <a:defRPr sz="2400">
                <a:solidFill>
                  <a:schemeClr val="dk1"/>
                </a:solidFill>
              </a:defRPr>
            </a:lvl7pPr>
            <a:lvl8pPr lvl="7" algn="l">
              <a:lnSpc>
                <a:spcPct val="100000"/>
              </a:lnSpc>
              <a:spcBef>
                <a:spcPts val="0"/>
              </a:spcBef>
              <a:spcAft>
                <a:spcPts val="0"/>
              </a:spcAft>
              <a:buClr>
                <a:schemeClr val="dk1"/>
              </a:buClr>
              <a:buSzPts val="2400"/>
              <a:buNone/>
              <a:defRPr sz="2400">
                <a:solidFill>
                  <a:schemeClr val="dk1"/>
                </a:solidFill>
              </a:defRPr>
            </a:lvl8pPr>
            <a:lvl9pPr lvl="8" algn="l">
              <a:lnSpc>
                <a:spcPct val="100000"/>
              </a:lnSpc>
              <a:spcBef>
                <a:spcPts val="0"/>
              </a:spcBef>
              <a:spcAft>
                <a:spcPts val="0"/>
              </a:spcAft>
              <a:buClr>
                <a:schemeClr val="dk1"/>
              </a:buClr>
              <a:buSzPts val="2400"/>
              <a:buNone/>
              <a:defRPr sz="2400">
                <a:solidFill>
                  <a:schemeClr val="dk1"/>
                </a:solidFill>
              </a:defRPr>
            </a:lvl9pPr>
          </a:lstStyle>
          <a:p/>
        </p:txBody>
      </p:sp>
      <p:cxnSp>
        <p:nvCxnSpPr>
          <p:cNvPr id="339" name="Google Shape;339;p17"/>
          <p:cNvCxnSpPr/>
          <p:nvPr/>
        </p:nvCxnSpPr>
        <p:spPr>
          <a:xfrm>
            <a:off x="5212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340" name="Google Shape;340;p17"/>
          <p:cNvCxnSpPr/>
          <p:nvPr/>
        </p:nvCxnSpPr>
        <p:spPr>
          <a:xfrm>
            <a:off x="521250" y="334900"/>
            <a:ext cx="8623200" cy="0"/>
          </a:xfrm>
          <a:prstGeom prst="straightConnector1">
            <a:avLst/>
          </a:prstGeom>
          <a:noFill/>
          <a:ln cap="flat" cmpd="sng" w="9525">
            <a:solidFill>
              <a:schemeClr val="accent6"/>
            </a:solidFill>
            <a:prstDash val="solid"/>
            <a:round/>
            <a:headEnd len="sm" w="sm" type="none"/>
            <a:tailEnd len="sm" w="sm" type="none"/>
          </a:ln>
        </p:spPr>
      </p:cxnSp>
      <p:cxnSp>
        <p:nvCxnSpPr>
          <p:cNvPr id="341" name="Google Shape;341;p17"/>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342" name="Google Shape;342;p17"/>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343" name="Google Shape;343;p17"/>
          <p:cNvCxnSpPr/>
          <p:nvPr/>
        </p:nvCxnSpPr>
        <p:spPr>
          <a:xfrm>
            <a:off x="521250" y="841675"/>
            <a:ext cx="8623200" cy="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Comment">
  <p:cSld name="BLANK_1_1_1_1_1_1_1_1_2">
    <p:bg>
      <p:bgPr>
        <a:solidFill>
          <a:schemeClr val="lt2"/>
        </a:solidFill>
      </p:bgPr>
    </p:bg>
    <p:spTree>
      <p:nvGrpSpPr>
        <p:cNvPr id="344" name="Shape 344"/>
        <p:cNvGrpSpPr/>
        <p:nvPr/>
      </p:nvGrpSpPr>
      <p:grpSpPr>
        <a:xfrm>
          <a:off x="0" y="0"/>
          <a:ext cx="0" cy="0"/>
          <a:chOff x="0" y="0"/>
          <a:chExt cx="0" cy="0"/>
        </a:xfrm>
      </p:grpSpPr>
      <p:sp>
        <p:nvSpPr>
          <p:cNvPr id="345" name="Google Shape;345;p18"/>
          <p:cNvSpPr/>
          <p:nvPr/>
        </p:nvSpPr>
        <p:spPr>
          <a:xfrm>
            <a:off x="6771475" y="-25"/>
            <a:ext cx="237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346" name="Google Shape;346;p18"/>
          <p:cNvSpPr txBox="1"/>
          <p:nvPr>
            <p:ph idx="1"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347" name="Google Shape;347;p18"/>
          <p:cNvSpPr txBox="1"/>
          <p:nvPr>
            <p:ph idx="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348" name="Google Shape;348;p18"/>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349" name="Google Shape;349;p18"/>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350" name="Google Shape;350;p18"/>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351" name="Google Shape;351;p18"/>
          <p:cNvCxnSpPr/>
          <p:nvPr/>
        </p:nvCxnSpPr>
        <p:spPr>
          <a:xfrm>
            <a:off x="67737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352" name="Google Shape;352;p18"/>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353" name="Google Shape;353;p18"/>
          <p:cNvSpPr txBox="1"/>
          <p:nvPr>
            <p:ph type="title"/>
          </p:nvPr>
        </p:nvSpPr>
        <p:spPr>
          <a:xfrm>
            <a:off x="6773750" y="841725"/>
            <a:ext cx="1848900" cy="364800"/>
          </a:xfrm>
          <a:prstGeom prst="rect">
            <a:avLst/>
          </a:prstGeom>
          <a:noFill/>
          <a:ln>
            <a:noFill/>
          </a:ln>
        </p:spPr>
        <p:txBody>
          <a:bodyPr anchorCtr="0" anchor="ctr" bIns="0" lIns="182875" spcFirstLastPara="1" rIns="91425" wrap="square" tIns="0">
            <a:norm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354" name="Google Shape;354;p18"/>
          <p:cNvSpPr txBox="1"/>
          <p:nvPr>
            <p:ph idx="4" type="subTitle"/>
          </p:nvPr>
        </p:nvSpPr>
        <p:spPr>
          <a:xfrm>
            <a:off x="6773750" y="1252675"/>
            <a:ext cx="1848900" cy="335100"/>
          </a:xfrm>
          <a:prstGeom prst="rect">
            <a:avLst/>
          </a:prstGeom>
          <a:noFill/>
          <a:ln>
            <a:noFill/>
          </a:ln>
        </p:spPr>
        <p:txBody>
          <a:bodyPr anchorCtr="0" anchor="t" bIns="0" lIns="182875" spcFirstLastPara="1" rIns="91425" wrap="square" tIns="0">
            <a:normAutofit/>
          </a:bodyPr>
          <a:lstStyle>
            <a:lvl1pPr lvl="0" algn="l">
              <a:lnSpc>
                <a:spcPct val="115000"/>
              </a:lnSpc>
              <a:spcBef>
                <a:spcPts val="0"/>
              </a:spcBef>
              <a:spcAft>
                <a:spcPts val="0"/>
              </a:spcAft>
              <a:buClr>
                <a:schemeClr val="lt1"/>
              </a:buClr>
              <a:buSzPts val="1000"/>
              <a:buFont typeface="Inter"/>
              <a:buNone/>
              <a:defRPr sz="1000"/>
            </a:lvl1pPr>
            <a:lvl2pPr lvl="1" algn="l">
              <a:lnSpc>
                <a:spcPct val="115000"/>
              </a:lnSpc>
              <a:spcBef>
                <a:spcPts val="0"/>
              </a:spcBef>
              <a:spcAft>
                <a:spcPts val="0"/>
              </a:spcAft>
              <a:buClr>
                <a:schemeClr val="lt1"/>
              </a:buClr>
              <a:buSzPts val="1000"/>
              <a:buFont typeface="Inter"/>
              <a:buNone/>
              <a:defRPr sz="1000"/>
            </a:lvl2pPr>
            <a:lvl3pPr lvl="2" algn="l">
              <a:lnSpc>
                <a:spcPct val="115000"/>
              </a:lnSpc>
              <a:spcBef>
                <a:spcPts val="0"/>
              </a:spcBef>
              <a:spcAft>
                <a:spcPts val="0"/>
              </a:spcAft>
              <a:buClr>
                <a:schemeClr val="lt1"/>
              </a:buClr>
              <a:buSzPts val="1000"/>
              <a:buFont typeface="Inter"/>
              <a:buNone/>
              <a:defRPr sz="1000"/>
            </a:lvl3pPr>
            <a:lvl4pPr lvl="3" algn="l">
              <a:lnSpc>
                <a:spcPct val="115000"/>
              </a:lnSpc>
              <a:spcBef>
                <a:spcPts val="0"/>
              </a:spcBef>
              <a:spcAft>
                <a:spcPts val="0"/>
              </a:spcAft>
              <a:buClr>
                <a:schemeClr val="lt1"/>
              </a:buClr>
              <a:buSzPts val="1000"/>
              <a:buFont typeface="Inter"/>
              <a:buNone/>
              <a:defRPr sz="1000"/>
            </a:lvl4pPr>
            <a:lvl5pPr lvl="4" algn="l">
              <a:lnSpc>
                <a:spcPct val="115000"/>
              </a:lnSpc>
              <a:spcBef>
                <a:spcPts val="0"/>
              </a:spcBef>
              <a:spcAft>
                <a:spcPts val="0"/>
              </a:spcAft>
              <a:buClr>
                <a:schemeClr val="lt1"/>
              </a:buClr>
              <a:buSzPts val="1000"/>
              <a:buFont typeface="Inter"/>
              <a:buNone/>
              <a:defRPr sz="1000"/>
            </a:lvl5pPr>
            <a:lvl6pPr lvl="5" algn="l">
              <a:lnSpc>
                <a:spcPct val="115000"/>
              </a:lnSpc>
              <a:spcBef>
                <a:spcPts val="0"/>
              </a:spcBef>
              <a:spcAft>
                <a:spcPts val="0"/>
              </a:spcAft>
              <a:buClr>
                <a:schemeClr val="lt1"/>
              </a:buClr>
              <a:buSzPts val="1000"/>
              <a:buFont typeface="Inter"/>
              <a:buNone/>
              <a:defRPr sz="1000"/>
            </a:lvl6pPr>
            <a:lvl7pPr lvl="6" algn="l">
              <a:lnSpc>
                <a:spcPct val="115000"/>
              </a:lnSpc>
              <a:spcBef>
                <a:spcPts val="0"/>
              </a:spcBef>
              <a:spcAft>
                <a:spcPts val="0"/>
              </a:spcAft>
              <a:buClr>
                <a:schemeClr val="lt1"/>
              </a:buClr>
              <a:buSzPts val="1000"/>
              <a:buFont typeface="Inter"/>
              <a:buNone/>
              <a:defRPr sz="1000"/>
            </a:lvl7pPr>
            <a:lvl8pPr lvl="7" algn="l">
              <a:lnSpc>
                <a:spcPct val="115000"/>
              </a:lnSpc>
              <a:spcBef>
                <a:spcPts val="0"/>
              </a:spcBef>
              <a:spcAft>
                <a:spcPts val="0"/>
              </a:spcAft>
              <a:buClr>
                <a:schemeClr val="lt1"/>
              </a:buClr>
              <a:buSzPts val="1000"/>
              <a:buFont typeface="Inter"/>
              <a:buNone/>
              <a:defRPr sz="1000"/>
            </a:lvl8pPr>
            <a:lvl9pPr lvl="8" algn="l">
              <a:lnSpc>
                <a:spcPct val="115000"/>
              </a:lnSpc>
              <a:spcBef>
                <a:spcPts val="0"/>
              </a:spcBef>
              <a:spcAft>
                <a:spcPts val="0"/>
              </a:spcAft>
              <a:buClr>
                <a:schemeClr val="lt1"/>
              </a:buClr>
              <a:buSzPts val="1000"/>
              <a:buFont typeface="Inter"/>
              <a:buNone/>
              <a:defRPr sz="1000"/>
            </a:lvl9pPr>
          </a:lstStyle>
          <a:p/>
        </p:txBody>
      </p:sp>
      <p:sp>
        <p:nvSpPr>
          <p:cNvPr id="355" name="Google Shape;355;p18"/>
          <p:cNvSpPr txBox="1"/>
          <p:nvPr>
            <p:ph idx="5" type="body"/>
          </p:nvPr>
        </p:nvSpPr>
        <p:spPr>
          <a:xfrm>
            <a:off x="6773750" y="1633925"/>
            <a:ext cx="1848900" cy="3210900"/>
          </a:xfrm>
          <a:prstGeom prst="rect">
            <a:avLst/>
          </a:prstGeom>
          <a:noFill/>
          <a:ln>
            <a:noFill/>
          </a:ln>
        </p:spPr>
        <p:txBody>
          <a:bodyPr anchorCtr="0" anchor="t" bIns="146300"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356" name="Google Shape;356;p18"/>
          <p:cNvSpPr txBox="1"/>
          <p:nvPr>
            <p:ph idx="6" type="title"/>
          </p:nvPr>
        </p:nvSpPr>
        <p:spPr>
          <a:xfrm flipH="1">
            <a:off x="524150" y="334900"/>
            <a:ext cx="8098500" cy="510000"/>
          </a:xfrm>
          <a:prstGeom prst="rect">
            <a:avLst/>
          </a:prstGeom>
          <a:noFill/>
          <a:ln>
            <a:noFill/>
          </a:ln>
        </p:spPr>
        <p:txBody>
          <a:bodyPr anchorCtr="0" anchor="ctr" bIns="91425" lIns="274300" spcFirstLastPara="1" rIns="91425" wrap="square" tIns="91425">
            <a:no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Growth">
  <p:cSld name="CUSTOM_4">
    <p:bg>
      <p:bgPr>
        <a:solidFill>
          <a:schemeClr val="lt2"/>
        </a:solidFill>
      </p:bgPr>
    </p:bg>
    <p:spTree>
      <p:nvGrpSpPr>
        <p:cNvPr id="357" name="Shape 357"/>
        <p:cNvGrpSpPr/>
        <p:nvPr/>
      </p:nvGrpSpPr>
      <p:grpSpPr>
        <a:xfrm>
          <a:off x="0" y="0"/>
          <a:ext cx="0" cy="0"/>
          <a:chOff x="0" y="0"/>
          <a:chExt cx="0" cy="0"/>
        </a:xfrm>
      </p:grpSpPr>
      <p:sp>
        <p:nvSpPr>
          <p:cNvPr id="358" name="Google Shape;358;p19"/>
          <p:cNvSpPr txBox="1"/>
          <p:nvPr>
            <p:ph idx="1" type="body"/>
          </p:nvPr>
        </p:nvSpPr>
        <p:spPr>
          <a:xfrm>
            <a:off x="6270725" y="3025600"/>
            <a:ext cx="2874600" cy="1424700"/>
          </a:xfrm>
          <a:prstGeom prst="rect">
            <a:avLst/>
          </a:prstGeom>
          <a:noFill/>
          <a:ln>
            <a:noFill/>
          </a:ln>
        </p:spPr>
        <p:txBody>
          <a:bodyPr anchorCtr="0" anchor="b" bIns="91425" lIns="182875" spcFirstLastPara="1" rIns="182875" wrap="square" tIns="91425">
            <a:normAutofit/>
          </a:bodyPr>
          <a:lstStyle>
            <a:lvl1pPr indent="-292100" lvl="0" marL="457200" algn="l">
              <a:lnSpc>
                <a:spcPct val="115000"/>
              </a:lnSpc>
              <a:spcBef>
                <a:spcPts val="0"/>
              </a:spcBef>
              <a:spcAft>
                <a:spcPts val="0"/>
              </a:spcAft>
              <a:buSzPts val="1000"/>
              <a:buFont typeface="Inter"/>
              <a:buChar char="●"/>
              <a:defRPr sz="1000"/>
            </a:lvl1pPr>
            <a:lvl2pPr indent="-292100" lvl="1" marL="914400" algn="l">
              <a:lnSpc>
                <a:spcPct val="115000"/>
              </a:lnSpc>
              <a:spcBef>
                <a:spcPts val="0"/>
              </a:spcBef>
              <a:spcAft>
                <a:spcPts val="0"/>
              </a:spcAft>
              <a:buSzPts val="1000"/>
              <a:buFont typeface="Inter"/>
              <a:buChar char="○"/>
              <a:defRPr sz="1000"/>
            </a:lvl2pPr>
            <a:lvl3pPr indent="-292100" lvl="2" marL="1371600" algn="l">
              <a:lnSpc>
                <a:spcPct val="115000"/>
              </a:lnSpc>
              <a:spcBef>
                <a:spcPts val="0"/>
              </a:spcBef>
              <a:spcAft>
                <a:spcPts val="0"/>
              </a:spcAft>
              <a:buSzPts val="1000"/>
              <a:buFont typeface="Inter"/>
              <a:buChar char="■"/>
              <a:defRPr sz="1000"/>
            </a:lvl3pPr>
            <a:lvl4pPr indent="-292100" lvl="3" marL="1828800" algn="l">
              <a:lnSpc>
                <a:spcPct val="115000"/>
              </a:lnSpc>
              <a:spcBef>
                <a:spcPts val="0"/>
              </a:spcBef>
              <a:spcAft>
                <a:spcPts val="0"/>
              </a:spcAft>
              <a:buSzPts val="1000"/>
              <a:buFont typeface="Inter"/>
              <a:buChar char="●"/>
              <a:defRPr sz="1000"/>
            </a:lvl4pPr>
            <a:lvl5pPr indent="-292100" lvl="4" marL="2286000" algn="l">
              <a:lnSpc>
                <a:spcPct val="115000"/>
              </a:lnSpc>
              <a:spcBef>
                <a:spcPts val="0"/>
              </a:spcBef>
              <a:spcAft>
                <a:spcPts val="0"/>
              </a:spcAft>
              <a:buSzPts val="1000"/>
              <a:buFont typeface="Inter"/>
              <a:buChar char="○"/>
              <a:defRPr sz="1000"/>
            </a:lvl5pPr>
            <a:lvl6pPr indent="-292100" lvl="5" marL="2743200" algn="l">
              <a:lnSpc>
                <a:spcPct val="115000"/>
              </a:lnSpc>
              <a:spcBef>
                <a:spcPts val="0"/>
              </a:spcBef>
              <a:spcAft>
                <a:spcPts val="0"/>
              </a:spcAft>
              <a:buSzPts val="1000"/>
              <a:buFont typeface="Inter"/>
              <a:buChar char="■"/>
              <a:defRPr sz="1000"/>
            </a:lvl6pPr>
            <a:lvl7pPr indent="-292100" lvl="6" marL="3200400" algn="l">
              <a:lnSpc>
                <a:spcPct val="115000"/>
              </a:lnSpc>
              <a:spcBef>
                <a:spcPts val="0"/>
              </a:spcBef>
              <a:spcAft>
                <a:spcPts val="0"/>
              </a:spcAft>
              <a:buSzPts val="1000"/>
              <a:buFont typeface="Inter"/>
              <a:buChar char="●"/>
              <a:defRPr sz="1000"/>
            </a:lvl7pPr>
            <a:lvl8pPr indent="-292100" lvl="7" marL="3657600" algn="l">
              <a:lnSpc>
                <a:spcPct val="115000"/>
              </a:lnSpc>
              <a:spcBef>
                <a:spcPts val="0"/>
              </a:spcBef>
              <a:spcAft>
                <a:spcPts val="0"/>
              </a:spcAft>
              <a:buSzPts val="1000"/>
              <a:buFont typeface="Inter"/>
              <a:buChar char="○"/>
              <a:defRPr sz="1000"/>
            </a:lvl8pPr>
            <a:lvl9pPr indent="-292100" lvl="8" marL="4114800" algn="l">
              <a:lnSpc>
                <a:spcPct val="115000"/>
              </a:lnSpc>
              <a:spcBef>
                <a:spcPts val="0"/>
              </a:spcBef>
              <a:spcAft>
                <a:spcPts val="0"/>
              </a:spcAft>
              <a:buSzPts val="1000"/>
              <a:buFont typeface="Inter"/>
              <a:buChar char="■"/>
              <a:defRPr sz="1000"/>
            </a:lvl9pPr>
          </a:lstStyle>
          <a:p/>
        </p:txBody>
      </p:sp>
      <p:sp>
        <p:nvSpPr>
          <p:cNvPr id="359" name="Google Shape;359;p19"/>
          <p:cNvSpPr txBox="1"/>
          <p:nvPr>
            <p:ph idx="2" type="body"/>
          </p:nvPr>
        </p:nvSpPr>
        <p:spPr>
          <a:xfrm>
            <a:off x="3403050" y="2668875"/>
            <a:ext cx="2868000" cy="1781400"/>
          </a:xfrm>
          <a:prstGeom prst="rect">
            <a:avLst/>
          </a:prstGeom>
          <a:noFill/>
          <a:ln>
            <a:noFill/>
          </a:ln>
        </p:spPr>
        <p:txBody>
          <a:bodyPr anchorCtr="0" anchor="b" bIns="91425" lIns="182875" spcFirstLastPara="1" rIns="182875" wrap="square" tIns="91425">
            <a:normAutofit/>
          </a:bodyPr>
          <a:lstStyle>
            <a:lvl1pPr indent="-292100" lvl="0" marL="457200" algn="l">
              <a:lnSpc>
                <a:spcPct val="115000"/>
              </a:lnSpc>
              <a:spcBef>
                <a:spcPts val="0"/>
              </a:spcBef>
              <a:spcAft>
                <a:spcPts val="0"/>
              </a:spcAft>
              <a:buSzPts val="1000"/>
              <a:buFont typeface="Inter"/>
              <a:buChar char="●"/>
              <a:defRPr sz="1000"/>
            </a:lvl1pPr>
            <a:lvl2pPr indent="-292100" lvl="1" marL="914400" algn="l">
              <a:lnSpc>
                <a:spcPct val="115000"/>
              </a:lnSpc>
              <a:spcBef>
                <a:spcPts val="800"/>
              </a:spcBef>
              <a:spcAft>
                <a:spcPts val="0"/>
              </a:spcAft>
              <a:buSzPts val="1000"/>
              <a:buFont typeface="Inter"/>
              <a:buChar char="○"/>
              <a:defRPr sz="1000"/>
            </a:lvl2pPr>
            <a:lvl3pPr indent="-292100" lvl="2" marL="1371600" algn="l">
              <a:lnSpc>
                <a:spcPct val="115000"/>
              </a:lnSpc>
              <a:spcBef>
                <a:spcPts val="800"/>
              </a:spcBef>
              <a:spcAft>
                <a:spcPts val="0"/>
              </a:spcAft>
              <a:buSzPts val="1000"/>
              <a:buFont typeface="Inter"/>
              <a:buChar char="■"/>
              <a:defRPr sz="1000"/>
            </a:lvl3pPr>
            <a:lvl4pPr indent="-292100" lvl="3" marL="1828800" algn="l">
              <a:lnSpc>
                <a:spcPct val="115000"/>
              </a:lnSpc>
              <a:spcBef>
                <a:spcPts val="800"/>
              </a:spcBef>
              <a:spcAft>
                <a:spcPts val="0"/>
              </a:spcAft>
              <a:buSzPts val="1000"/>
              <a:buFont typeface="Inter"/>
              <a:buChar char="●"/>
              <a:defRPr sz="1000"/>
            </a:lvl4pPr>
            <a:lvl5pPr indent="-292100" lvl="4" marL="2286000" algn="l">
              <a:lnSpc>
                <a:spcPct val="115000"/>
              </a:lnSpc>
              <a:spcBef>
                <a:spcPts val="800"/>
              </a:spcBef>
              <a:spcAft>
                <a:spcPts val="0"/>
              </a:spcAft>
              <a:buSzPts val="1000"/>
              <a:buFont typeface="Inter"/>
              <a:buChar char="○"/>
              <a:defRPr sz="1000"/>
            </a:lvl5pPr>
            <a:lvl6pPr indent="-292100" lvl="5" marL="2743200" algn="l">
              <a:lnSpc>
                <a:spcPct val="115000"/>
              </a:lnSpc>
              <a:spcBef>
                <a:spcPts val="800"/>
              </a:spcBef>
              <a:spcAft>
                <a:spcPts val="0"/>
              </a:spcAft>
              <a:buSzPts val="1000"/>
              <a:buFont typeface="Inter"/>
              <a:buChar char="■"/>
              <a:defRPr sz="1000"/>
            </a:lvl6pPr>
            <a:lvl7pPr indent="-292100" lvl="6" marL="3200400" algn="l">
              <a:lnSpc>
                <a:spcPct val="115000"/>
              </a:lnSpc>
              <a:spcBef>
                <a:spcPts val="800"/>
              </a:spcBef>
              <a:spcAft>
                <a:spcPts val="0"/>
              </a:spcAft>
              <a:buSzPts val="1000"/>
              <a:buFont typeface="Inter"/>
              <a:buChar char="●"/>
              <a:defRPr sz="1000"/>
            </a:lvl7pPr>
            <a:lvl8pPr indent="-292100" lvl="7" marL="3657600" algn="l">
              <a:lnSpc>
                <a:spcPct val="115000"/>
              </a:lnSpc>
              <a:spcBef>
                <a:spcPts val="800"/>
              </a:spcBef>
              <a:spcAft>
                <a:spcPts val="0"/>
              </a:spcAft>
              <a:buSzPts val="1000"/>
              <a:buFont typeface="Inter"/>
              <a:buChar char="○"/>
              <a:defRPr sz="1000"/>
            </a:lvl8pPr>
            <a:lvl9pPr indent="-292100" lvl="8" marL="4114800" algn="l">
              <a:lnSpc>
                <a:spcPct val="115000"/>
              </a:lnSpc>
              <a:spcBef>
                <a:spcPts val="800"/>
              </a:spcBef>
              <a:spcAft>
                <a:spcPts val="800"/>
              </a:spcAft>
              <a:buSzPts val="1000"/>
              <a:buFont typeface="Inter"/>
              <a:buChar char="■"/>
              <a:defRPr sz="1000"/>
            </a:lvl9pPr>
          </a:lstStyle>
          <a:p/>
        </p:txBody>
      </p:sp>
      <p:sp>
        <p:nvSpPr>
          <p:cNvPr id="360" name="Google Shape;360;p19"/>
          <p:cNvSpPr txBox="1"/>
          <p:nvPr>
            <p:ph idx="3" type="body"/>
          </p:nvPr>
        </p:nvSpPr>
        <p:spPr>
          <a:xfrm>
            <a:off x="521250" y="3426700"/>
            <a:ext cx="2880300" cy="1023600"/>
          </a:xfrm>
          <a:prstGeom prst="rect">
            <a:avLst/>
          </a:prstGeom>
          <a:noFill/>
          <a:ln>
            <a:noFill/>
          </a:ln>
        </p:spPr>
        <p:txBody>
          <a:bodyPr anchorCtr="0" anchor="b" bIns="91425" lIns="182875" spcFirstLastPara="1" rIns="182875" wrap="square" tIns="91425">
            <a:normAutofit/>
          </a:bodyPr>
          <a:lstStyle>
            <a:lvl1pPr indent="-292100" lvl="0" marL="457200" algn="l">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gn="l">
              <a:lnSpc>
                <a:spcPct val="115000"/>
              </a:lnSpc>
              <a:spcBef>
                <a:spcPts val="0"/>
              </a:spcBef>
              <a:spcAft>
                <a:spcPts val="0"/>
              </a:spcAft>
              <a:buClr>
                <a:schemeClr val="lt2"/>
              </a:buClr>
              <a:buSzPts val="1000"/>
              <a:buFont typeface="Inter"/>
              <a:buChar char="○"/>
              <a:defRPr sz="1000">
                <a:solidFill>
                  <a:schemeClr val="lt2"/>
                </a:solidFill>
              </a:defRPr>
            </a:lvl2pPr>
            <a:lvl3pPr indent="-292100" lvl="2" marL="1371600" algn="l">
              <a:lnSpc>
                <a:spcPct val="115000"/>
              </a:lnSpc>
              <a:spcBef>
                <a:spcPts val="0"/>
              </a:spcBef>
              <a:spcAft>
                <a:spcPts val="0"/>
              </a:spcAft>
              <a:buClr>
                <a:schemeClr val="lt2"/>
              </a:buClr>
              <a:buSzPts val="1000"/>
              <a:buFont typeface="Inter"/>
              <a:buChar char="■"/>
              <a:defRPr sz="1000">
                <a:solidFill>
                  <a:schemeClr val="lt2"/>
                </a:solidFill>
              </a:defRPr>
            </a:lvl3pPr>
            <a:lvl4pPr indent="-292100" lvl="3" marL="1828800" algn="l">
              <a:lnSpc>
                <a:spcPct val="115000"/>
              </a:lnSpc>
              <a:spcBef>
                <a:spcPts val="0"/>
              </a:spcBef>
              <a:spcAft>
                <a:spcPts val="0"/>
              </a:spcAft>
              <a:buClr>
                <a:schemeClr val="lt2"/>
              </a:buClr>
              <a:buSzPts val="1000"/>
              <a:buFont typeface="Inter"/>
              <a:buChar char="●"/>
              <a:defRPr sz="1000">
                <a:solidFill>
                  <a:schemeClr val="lt2"/>
                </a:solidFill>
              </a:defRPr>
            </a:lvl4pPr>
            <a:lvl5pPr indent="-292100" lvl="4" marL="2286000" algn="l">
              <a:lnSpc>
                <a:spcPct val="115000"/>
              </a:lnSpc>
              <a:spcBef>
                <a:spcPts val="0"/>
              </a:spcBef>
              <a:spcAft>
                <a:spcPts val="0"/>
              </a:spcAft>
              <a:buClr>
                <a:schemeClr val="lt2"/>
              </a:buClr>
              <a:buSzPts val="1000"/>
              <a:buFont typeface="Inter"/>
              <a:buChar char="○"/>
              <a:defRPr sz="1000">
                <a:solidFill>
                  <a:schemeClr val="lt2"/>
                </a:solidFill>
              </a:defRPr>
            </a:lvl5pPr>
            <a:lvl6pPr indent="-292100" lvl="5" marL="2743200" algn="l">
              <a:lnSpc>
                <a:spcPct val="115000"/>
              </a:lnSpc>
              <a:spcBef>
                <a:spcPts val="0"/>
              </a:spcBef>
              <a:spcAft>
                <a:spcPts val="0"/>
              </a:spcAft>
              <a:buClr>
                <a:schemeClr val="lt2"/>
              </a:buClr>
              <a:buSzPts val="1000"/>
              <a:buFont typeface="Inter"/>
              <a:buChar char="■"/>
              <a:defRPr sz="1000">
                <a:solidFill>
                  <a:schemeClr val="lt2"/>
                </a:solidFill>
              </a:defRPr>
            </a:lvl6pPr>
            <a:lvl7pPr indent="-292100" lvl="6" marL="3200400" algn="l">
              <a:lnSpc>
                <a:spcPct val="115000"/>
              </a:lnSpc>
              <a:spcBef>
                <a:spcPts val="0"/>
              </a:spcBef>
              <a:spcAft>
                <a:spcPts val="0"/>
              </a:spcAft>
              <a:buClr>
                <a:schemeClr val="lt2"/>
              </a:buClr>
              <a:buSzPts val="1000"/>
              <a:buFont typeface="Inter"/>
              <a:buChar char="●"/>
              <a:defRPr sz="1000">
                <a:solidFill>
                  <a:schemeClr val="lt2"/>
                </a:solidFill>
              </a:defRPr>
            </a:lvl7pPr>
            <a:lvl8pPr indent="-292100" lvl="7" marL="3657600" algn="l">
              <a:lnSpc>
                <a:spcPct val="115000"/>
              </a:lnSpc>
              <a:spcBef>
                <a:spcPts val="0"/>
              </a:spcBef>
              <a:spcAft>
                <a:spcPts val="0"/>
              </a:spcAft>
              <a:buClr>
                <a:schemeClr val="lt2"/>
              </a:buClr>
              <a:buSzPts val="1000"/>
              <a:buFont typeface="Inter"/>
              <a:buChar char="○"/>
              <a:defRPr sz="1000">
                <a:solidFill>
                  <a:schemeClr val="lt2"/>
                </a:solidFill>
              </a:defRPr>
            </a:lvl8pPr>
            <a:lvl9pPr indent="-292100" lvl="8" marL="4114800" algn="l">
              <a:lnSpc>
                <a:spcPct val="115000"/>
              </a:lnSpc>
              <a:spcBef>
                <a:spcPts val="0"/>
              </a:spcBef>
              <a:spcAft>
                <a:spcPts val="0"/>
              </a:spcAft>
              <a:buSzPts val="1000"/>
              <a:buFont typeface="Inter"/>
              <a:buChar char="■"/>
              <a:defRPr sz="1000">
                <a:solidFill>
                  <a:schemeClr val="lt2"/>
                </a:solidFill>
              </a:defRPr>
            </a:lvl9pPr>
          </a:lstStyle>
          <a:p/>
        </p:txBody>
      </p:sp>
      <p:sp>
        <p:nvSpPr>
          <p:cNvPr id="361" name="Google Shape;361;p19"/>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362" name="Google Shape;362;p19"/>
          <p:cNvCxnSpPr/>
          <p:nvPr/>
        </p:nvCxnSpPr>
        <p:spPr>
          <a:xfrm>
            <a:off x="3401654" y="841987"/>
            <a:ext cx="0" cy="4301700"/>
          </a:xfrm>
          <a:prstGeom prst="straightConnector1">
            <a:avLst/>
          </a:prstGeom>
          <a:noFill/>
          <a:ln cap="flat" cmpd="sng" w="9525">
            <a:solidFill>
              <a:schemeClr val="lt1"/>
            </a:solidFill>
            <a:prstDash val="solid"/>
            <a:round/>
            <a:headEnd len="sm" w="sm" type="none"/>
            <a:tailEnd len="sm" w="sm" type="none"/>
          </a:ln>
        </p:spPr>
      </p:cxnSp>
      <p:cxnSp>
        <p:nvCxnSpPr>
          <p:cNvPr id="363" name="Google Shape;363;p19"/>
          <p:cNvCxnSpPr/>
          <p:nvPr/>
        </p:nvCxnSpPr>
        <p:spPr>
          <a:xfrm>
            <a:off x="6271043" y="841987"/>
            <a:ext cx="0" cy="4301700"/>
          </a:xfrm>
          <a:prstGeom prst="straightConnector1">
            <a:avLst/>
          </a:prstGeom>
          <a:noFill/>
          <a:ln cap="flat" cmpd="sng" w="9525">
            <a:solidFill>
              <a:schemeClr val="lt1"/>
            </a:solidFill>
            <a:prstDash val="solid"/>
            <a:round/>
            <a:headEnd len="sm" w="sm" type="none"/>
            <a:tailEnd len="sm" w="sm" type="none"/>
          </a:ln>
        </p:spPr>
      </p:cxnSp>
      <p:sp>
        <p:nvSpPr>
          <p:cNvPr id="364" name="Google Shape;364;p19"/>
          <p:cNvSpPr txBox="1"/>
          <p:nvPr>
            <p:ph idx="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365" name="Google Shape;365;p19"/>
          <p:cNvSpPr txBox="1"/>
          <p:nvPr>
            <p:ph idx="5"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366" name="Google Shape;366;p19"/>
          <p:cNvSpPr txBox="1"/>
          <p:nvPr>
            <p:ph idx="6"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367" name="Google Shape;367;p19"/>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368" name="Google Shape;368;p19"/>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369" name="Google Shape;369;p19"/>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370" name="Google Shape;370;p19"/>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371" name="Google Shape;371;p19"/>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372" name="Google Shape;372;p19"/>
          <p:cNvSpPr txBox="1"/>
          <p:nvPr>
            <p:ph idx="7" type="title"/>
          </p:nvPr>
        </p:nvSpPr>
        <p:spPr>
          <a:xfrm>
            <a:off x="521250" y="2093850"/>
            <a:ext cx="2878500" cy="1332300"/>
          </a:xfrm>
          <a:prstGeom prst="rect">
            <a:avLst/>
          </a:prstGeom>
          <a:noFill/>
          <a:ln>
            <a:noFill/>
          </a:ln>
        </p:spPr>
        <p:txBody>
          <a:bodyPr anchorCtr="0" anchor="b" bIns="274300" lIns="91425" spcFirstLastPara="1" rIns="0" wrap="square" tIns="0">
            <a:normAutofit/>
          </a:bodyPr>
          <a:lstStyle>
            <a:lvl1pPr lvl="0" algn="l">
              <a:lnSpc>
                <a:spcPct val="90000"/>
              </a:lnSpc>
              <a:spcBef>
                <a:spcPts val="0"/>
              </a:spcBef>
              <a:spcAft>
                <a:spcPts val="0"/>
              </a:spcAft>
              <a:buClr>
                <a:schemeClr val="lt1"/>
              </a:buClr>
              <a:buSzPts val="5500"/>
              <a:buFont typeface="Gowun Batang"/>
              <a:buChar char="●"/>
              <a:defRPr sz="5500"/>
            </a:lvl1pPr>
            <a:lvl2pPr lvl="1" algn="l">
              <a:lnSpc>
                <a:spcPct val="115000"/>
              </a:lnSpc>
              <a:spcBef>
                <a:spcPts val="0"/>
              </a:spcBef>
              <a:spcAft>
                <a:spcPts val="0"/>
              </a:spcAft>
              <a:buClr>
                <a:schemeClr val="lt1"/>
              </a:buClr>
              <a:buSzPts val="5500"/>
              <a:buFont typeface="Gowun Batang"/>
              <a:buChar char="○"/>
              <a:defRPr sz="5500"/>
            </a:lvl2pPr>
            <a:lvl3pPr lvl="2" algn="l">
              <a:lnSpc>
                <a:spcPct val="115000"/>
              </a:lnSpc>
              <a:spcBef>
                <a:spcPts val="0"/>
              </a:spcBef>
              <a:spcAft>
                <a:spcPts val="0"/>
              </a:spcAft>
              <a:buClr>
                <a:schemeClr val="lt1"/>
              </a:buClr>
              <a:buSzPts val="5500"/>
              <a:buFont typeface="Gowun Batang"/>
              <a:buChar char="■"/>
              <a:defRPr sz="5500"/>
            </a:lvl3pPr>
            <a:lvl4pPr lvl="3" algn="l">
              <a:lnSpc>
                <a:spcPct val="115000"/>
              </a:lnSpc>
              <a:spcBef>
                <a:spcPts val="0"/>
              </a:spcBef>
              <a:spcAft>
                <a:spcPts val="0"/>
              </a:spcAft>
              <a:buClr>
                <a:schemeClr val="lt1"/>
              </a:buClr>
              <a:buSzPts val="5500"/>
              <a:buFont typeface="Gowun Batang"/>
              <a:buChar char="●"/>
              <a:defRPr sz="5500"/>
            </a:lvl4pPr>
            <a:lvl5pPr lvl="4" algn="l">
              <a:lnSpc>
                <a:spcPct val="115000"/>
              </a:lnSpc>
              <a:spcBef>
                <a:spcPts val="0"/>
              </a:spcBef>
              <a:spcAft>
                <a:spcPts val="0"/>
              </a:spcAft>
              <a:buClr>
                <a:schemeClr val="lt1"/>
              </a:buClr>
              <a:buSzPts val="5500"/>
              <a:buFont typeface="Gowun Batang"/>
              <a:buChar char="○"/>
              <a:defRPr sz="5500"/>
            </a:lvl5pPr>
            <a:lvl6pPr lvl="5" algn="l">
              <a:lnSpc>
                <a:spcPct val="115000"/>
              </a:lnSpc>
              <a:spcBef>
                <a:spcPts val="0"/>
              </a:spcBef>
              <a:spcAft>
                <a:spcPts val="0"/>
              </a:spcAft>
              <a:buClr>
                <a:schemeClr val="lt1"/>
              </a:buClr>
              <a:buSzPts val="5500"/>
              <a:buFont typeface="Gowun Batang"/>
              <a:buChar char="■"/>
              <a:defRPr sz="5500"/>
            </a:lvl6pPr>
            <a:lvl7pPr lvl="6" algn="l">
              <a:lnSpc>
                <a:spcPct val="115000"/>
              </a:lnSpc>
              <a:spcBef>
                <a:spcPts val="0"/>
              </a:spcBef>
              <a:spcAft>
                <a:spcPts val="0"/>
              </a:spcAft>
              <a:buClr>
                <a:schemeClr val="lt1"/>
              </a:buClr>
              <a:buSzPts val="5500"/>
              <a:buFont typeface="Gowun Batang"/>
              <a:buChar char="●"/>
              <a:defRPr sz="5500"/>
            </a:lvl7pPr>
            <a:lvl8pPr lvl="7" algn="l">
              <a:lnSpc>
                <a:spcPct val="115000"/>
              </a:lnSpc>
              <a:spcBef>
                <a:spcPts val="0"/>
              </a:spcBef>
              <a:spcAft>
                <a:spcPts val="0"/>
              </a:spcAft>
              <a:buClr>
                <a:schemeClr val="lt1"/>
              </a:buClr>
              <a:buSzPts val="5500"/>
              <a:buFont typeface="Gowun Batang"/>
              <a:buChar char="○"/>
              <a:defRPr sz="5500"/>
            </a:lvl8pPr>
            <a:lvl9pPr lvl="8" algn="l">
              <a:lnSpc>
                <a:spcPct val="115000"/>
              </a:lnSpc>
              <a:spcBef>
                <a:spcPts val="0"/>
              </a:spcBef>
              <a:spcAft>
                <a:spcPts val="0"/>
              </a:spcAft>
              <a:buClr>
                <a:schemeClr val="lt1"/>
              </a:buClr>
              <a:buSzPts val="5500"/>
              <a:buFont typeface="Gowun Batang"/>
              <a:buChar char="■"/>
              <a:defRPr sz="5500"/>
            </a:lvl9pPr>
          </a:lstStyle>
          <a:p/>
        </p:txBody>
      </p:sp>
      <p:sp>
        <p:nvSpPr>
          <p:cNvPr id="373" name="Google Shape;373;p19"/>
          <p:cNvSpPr txBox="1"/>
          <p:nvPr>
            <p:ph idx="8" type="subTitle"/>
          </p:nvPr>
        </p:nvSpPr>
        <p:spPr>
          <a:xfrm>
            <a:off x="521250" y="2976675"/>
            <a:ext cx="2880300" cy="450000"/>
          </a:xfrm>
          <a:prstGeom prst="rect">
            <a:avLst/>
          </a:prstGeom>
          <a:noFill/>
          <a:ln>
            <a:noFill/>
          </a:ln>
        </p:spPr>
        <p:txBody>
          <a:bodyPr anchorCtr="0" anchor="t" bIns="54850" lIns="182875" spcFirstLastPara="1" rIns="91425" wrap="square" tIns="91425">
            <a:noAutofit/>
          </a:bodyPr>
          <a:lstStyle>
            <a:lvl1pPr lvl="0" algn="l">
              <a:lnSpc>
                <a:spcPct val="115000"/>
              </a:lnSpc>
              <a:spcBef>
                <a:spcPts val="0"/>
              </a:spcBef>
              <a:spcAft>
                <a:spcPts val="0"/>
              </a:spcAft>
              <a:buSzPts val="1200"/>
              <a:buFont typeface="Inter Medium"/>
              <a:buNone/>
              <a:defRPr>
                <a:latin typeface="Inter Medium"/>
                <a:ea typeface="Inter Medium"/>
                <a:cs typeface="Inter Medium"/>
                <a:sym typeface="Inter Medium"/>
              </a:defRPr>
            </a:lvl1pPr>
            <a:lvl2pPr lvl="1" algn="l">
              <a:lnSpc>
                <a:spcPct val="115000"/>
              </a:lnSpc>
              <a:spcBef>
                <a:spcPts val="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0"/>
              </a:spcBef>
              <a:spcAft>
                <a:spcPts val="0"/>
              </a:spcAft>
              <a:buSzPts val="1200"/>
              <a:buFont typeface="Inter Medium"/>
              <a:buNone/>
              <a:defRPr>
                <a:latin typeface="Inter Medium"/>
                <a:ea typeface="Inter Medium"/>
                <a:cs typeface="Inter Medium"/>
                <a:sym typeface="Inter Medium"/>
              </a:defRPr>
            </a:lvl9pPr>
          </a:lstStyle>
          <a:p/>
        </p:txBody>
      </p:sp>
      <p:sp>
        <p:nvSpPr>
          <p:cNvPr id="374" name="Google Shape;374;p19"/>
          <p:cNvSpPr txBox="1"/>
          <p:nvPr>
            <p:ph idx="9" type="title"/>
          </p:nvPr>
        </p:nvSpPr>
        <p:spPr>
          <a:xfrm>
            <a:off x="3400925" y="1336050"/>
            <a:ext cx="2868000" cy="1332300"/>
          </a:xfrm>
          <a:prstGeom prst="rect">
            <a:avLst/>
          </a:prstGeom>
          <a:noFill/>
          <a:ln>
            <a:noFill/>
          </a:ln>
        </p:spPr>
        <p:txBody>
          <a:bodyPr anchorCtr="0" anchor="b" bIns="274300" lIns="91425" spcFirstLastPara="1" rIns="0" wrap="square" tIns="0">
            <a:normAutofit/>
          </a:bodyPr>
          <a:lstStyle>
            <a:lvl1pPr lvl="0" algn="l">
              <a:lnSpc>
                <a:spcPct val="90000"/>
              </a:lnSpc>
              <a:spcBef>
                <a:spcPts val="0"/>
              </a:spcBef>
              <a:spcAft>
                <a:spcPts val="0"/>
              </a:spcAft>
              <a:buClr>
                <a:schemeClr val="lt1"/>
              </a:buClr>
              <a:buSzPts val="5500"/>
              <a:buFont typeface="Gowun Batang"/>
              <a:buChar char="●"/>
              <a:defRPr sz="5500"/>
            </a:lvl1pPr>
            <a:lvl2pPr lvl="1" algn="l">
              <a:lnSpc>
                <a:spcPct val="115000"/>
              </a:lnSpc>
              <a:spcBef>
                <a:spcPts val="0"/>
              </a:spcBef>
              <a:spcAft>
                <a:spcPts val="0"/>
              </a:spcAft>
              <a:buClr>
                <a:schemeClr val="lt1"/>
              </a:buClr>
              <a:buSzPts val="5500"/>
              <a:buFont typeface="Gowun Batang"/>
              <a:buChar char="○"/>
              <a:defRPr sz="5500"/>
            </a:lvl2pPr>
            <a:lvl3pPr lvl="2" algn="l">
              <a:lnSpc>
                <a:spcPct val="115000"/>
              </a:lnSpc>
              <a:spcBef>
                <a:spcPts val="0"/>
              </a:spcBef>
              <a:spcAft>
                <a:spcPts val="0"/>
              </a:spcAft>
              <a:buClr>
                <a:schemeClr val="lt1"/>
              </a:buClr>
              <a:buSzPts val="5500"/>
              <a:buFont typeface="Gowun Batang"/>
              <a:buChar char="■"/>
              <a:defRPr sz="5500"/>
            </a:lvl3pPr>
            <a:lvl4pPr lvl="3" algn="l">
              <a:lnSpc>
                <a:spcPct val="115000"/>
              </a:lnSpc>
              <a:spcBef>
                <a:spcPts val="0"/>
              </a:spcBef>
              <a:spcAft>
                <a:spcPts val="0"/>
              </a:spcAft>
              <a:buClr>
                <a:schemeClr val="lt1"/>
              </a:buClr>
              <a:buSzPts val="5500"/>
              <a:buFont typeface="Gowun Batang"/>
              <a:buChar char="●"/>
              <a:defRPr sz="5500"/>
            </a:lvl4pPr>
            <a:lvl5pPr lvl="4" algn="l">
              <a:lnSpc>
                <a:spcPct val="115000"/>
              </a:lnSpc>
              <a:spcBef>
                <a:spcPts val="0"/>
              </a:spcBef>
              <a:spcAft>
                <a:spcPts val="0"/>
              </a:spcAft>
              <a:buClr>
                <a:schemeClr val="lt1"/>
              </a:buClr>
              <a:buSzPts val="5500"/>
              <a:buFont typeface="Gowun Batang"/>
              <a:buChar char="○"/>
              <a:defRPr sz="5500"/>
            </a:lvl5pPr>
            <a:lvl6pPr lvl="5" algn="l">
              <a:lnSpc>
                <a:spcPct val="115000"/>
              </a:lnSpc>
              <a:spcBef>
                <a:spcPts val="0"/>
              </a:spcBef>
              <a:spcAft>
                <a:spcPts val="0"/>
              </a:spcAft>
              <a:buClr>
                <a:schemeClr val="lt1"/>
              </a:buClr>
              <a:buSzPts val="5500"/>
              <a:buFont typeface="Gowun Batang"/>
              <a:buChar char="■"/>
              <a:defRPr sz="5500"/>
            </a:lvl6pPr>
            <a:lvl7pPr lvl="6" algn="l">
              <a:lnSpc>
                <a:spcPct val="115000"/>
              </a:lnSpc>
              <a:spcBef>
                <a:spcPts val="0"/>
              </a:spcBef>
              <a:spcAft>
                <a:spcPts val="0"/>
              </a:spcAft>
              <a:buClr>
                <a:schemeClr val="lt1"/>
              </a:buClr>
              <a:buSzPts val="5500"/>
              <a:buFont typeface="Gowun Batang"/>
              <a:buChar char="●"/>
              <a:defRPr sz="5500"/>
            </a:lvl7pPr>
            <a:lvl8pPr lvl="7" algn="l">
              <a:lnSpc>
                <a:spcPct val="115000"/>
              </a:lnSpc>
              <a:spcBef>
                <a:spcPts val="0"/>
              </a:spcBef>
              <a:spcAft>
                <a:spcPts val="0"/>
              </a:spcAft>
              <a:buClr>
                <a:schemeClr val="lt1"/>
              </a:buClr>
              <a:buSzPts val="5500"/>
              <a:buFont typeface="Gowun Batang"/>
              <a:buChar char="○"/>
              <a:defRPr sz="5500"/>
            </a:lvl8pPr>
            <a:lvl9pPr lvl="8" algn="l">
              <a:lnSpc>
                <a:spcPct val="115000"/>
              </a:lnSpc>
              <a:spcBef>
                <a:spcPts val="0"/>
              </a:spcBef>
              <a:spcAft>
                <a:spcPts val="0"/>
              </a:spcAft>
              <a:buClr>
                <a:schemeClr val="lt1"/>
              </a:buClr>
              <a:buSzPts val="5500"/>
              <a:buFont typeface="Gowun Batang"/>
              <a:buChar char="■"/>
              <a:defRPr sz="5500"/>
            </a:lvl9pPr>
          </a:lstStyle>
          <a:p/>
        </p:txBody>
      </p:sp>
      <p:sp>
        <p:nvSpPr>
          <p:cNvPr id="375" name="Google Shape;375;p19"/>
          <p:cNvSpPr txBox="1"/>
          <p:nvPr>
            <p:ph idx="13" type="subTitle"/>
          </p:nvPr>
        </p:nvSpPr>
        <p:spPr>
          <a:xfrm>
            <a:off x="3400925" y="2218875"/>
            <a:ext cx="2869800" cy="450000"/>
          </a:xfrm>
          <a:prstGeom prst="rect">
            <a:avLst/>
          </a:prstGeom>
          <a:noFill/>
          <a:ln>
            <a:noFill/>
          </a:ln>
        </p:spPr>
        <p:txBody>
          <a:bodyPr anchorCtr="0" anchor="t" bIns="54850" lIns="182875" spcFirstLastPara="1" rIns="91425" wrap="square" tIns="91425">
            <a:noAutofit/>
          </a:bodyPr>
          <a:lstStyle>
            <a:lvl1pPr lvl="0" algn="l">
              <a:lnSpc>
                <a:spcPct val="115000"/>
              </a:lnSpc>
              <a:spcBef>
                <a:spcPts val="0"/>
              </a:spcBef>
              <a:spcAft>
                <a:spcPts val="0"/>
              </a:spcAft>
              <a:buSzPts val="1200"/>
              <a:buFont typeface="Inter Medium"/>
              <a:buNone/>
              <a:defRPr>
                <a:latin typeface="Inter Medium"/>
                <a:ea typeface="Inter Medium"/>
                <a:cs typeface="Inter Medium"/>
                <a:sym typeface="Inter Medium"/>
              </a:defRPr>
            </a:lvl1pPr>
            <a:lvl2pPr lvl="1" algn="l">
              <a:lnSpc>
                <a:spcPct val="115000"/>
              </a:lnSpc>
              <a:spcBef>
                <a:spcPts val="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0"/>
              </a:spcBef>
              <a:spcAft>
                <a:spcPts val="0"/>
              </a:spcAft>
              <a:buSzPts val="1200"/>
              <a:buFont typeface="Inter Medium"/>
              <a:buNone/>
              <a:defRPr>
                <a:latin typeface="Inter Medium"/>
                <a:ea typeface="Inter Medium"/>
                <a:cs typeface="Inter Medium"/>
                <a:sym typeface="Inter Medium"/>
              </a:defRPr>
            </a:lvl9pPr>
          </a:lstStyle>
          <a:p/>
        </p:txBody>
      </p:sp>
      <p:sp>
        <p:nvSpPr>
          <p:cNvPr id="376" name="Google Shape;376;p19"/>
          <p:cNvSpPr txBox="1"/>
          <p:nvPr>
            <p:ph idx="14" type="title"/>
          </p:nvPr>
        </p:nvSpPr>
        <p:spPr>
          <a:xfrm>
            <a:off x="6271375" y="1172250"/>
            <a:ext cx="2872800" cy="1281900"/>
          </a:xfrm>
          <a:prstGeom prst="rect">
            <a:avLst/>
          </a:prstGeom>
          <a:noFill/>
          <a:ln>
            <a:noFill/>
          </a:ln>
        </p:spPr>
        <p:txBody>
          <a:bodyPr anchorCtr="0" anchor="b" bIns="274300" lIns="182875" spcFirstLastPara="1" rIns="0" wrap="square" tIns="0">
            <a:normAutofit/>
          </a:bodyPr>
          <a:lstStyle>
            <a:lvl1pPr lvl="0" algn="l">
              <a:lnSpc>
                <a:spcPct val="90000"/>
              </a:lnSpc>
              <a:spcBef>
                <a:spcPts val="0"/>
              </a:spcBef>
              <a:spcAft>
                <a:spcPts val="0"/>
              </a:spcAft>
              <a:buClr>
                <a:schemeClr val="lt1"/>
              </a:buClr>
              <a:buSzPts val="5500"/>
              <a:buFont typeface="Gowun Batang"/>
              <a:buChar char="●"/>
              <a:defRPr sz="5500"/>
            </a:lvl1pPr>
            <a:lvl2pPr lvl="1" algn="l">
              <a:lnSpc>
                <a:spcPct val="115000"/>
              </a:lnSpc>
              <a:spcBef>
                <a:spcPts val="0"/>
              </a:spcBef>
              <a:spcAft>
                <a:spcPts val="0"/>
              </a:spcAft>
              <a:buClr>
                <a:schemeClr val="lt1"/>
              </a:buClr>
              <a:buSzPts val="5500"/>
              <a:buFont typeface="Gowun Batang"/>
              <a:buChar char="○"/>
              <a:defRPr sz="5500"/>
            </a:lvl2pPr>
            <a:lvl3pPr lvl="2" algn="l">
              <a:lnSpc>
                <a:spcPct val="115000"/>
              </a:lnSpc>
              <a:spcBef>
                <a:spcPts val="0"/>
              </a:spcBef>
              <a:spcAft>
                <a:spcPts val="0"/>
              </a:spcAft>
              <a:buClr>
                <a:schemeClr val="lt1"/>
              </a:buClr>
              <a:buSzPts val="5500"/>
              <a:buFont typeface="Gowun Batang"/>
              <a:buChar char="■"/>
              <a:defRPr sz="5500"/>
            </a:lvl3pPr>
            <a:lvl4pPr lvl="3" algn="l">
              <a:lnSpc>
                <a:spcPct val="115000"/>
              </a:lnSpc>
              <a:spcBef>
                <a:spcPts val="0"/>
              </a:spcBef>
              <a:spcAft>
                <a:spcPts val="0"/>
              </a:spcAft>
              <a:buClr>
                <a:schemeClr val="lt1"/>
              </a:buClr>
              <a:buSzPts val="5500"/>
              <a:buFont typeface="Gowun Batang"/>
              <a:buChar char="●"/>
              <a:defRPr sz="5500"/>
            </a:lvl4pPr>
            <a:lvl5pPr lvl="4" algn="l">
              <a:lnSpc>
                <a:spcPct val="115000"/>
              </a:lnSpc>
              <a:spcBef>
                <a:spcPts val="0"/>
              </a:spcBef>
              <a:spcAft>
                <a:spcPts val="0"/>
              </a:spcAft>
              <a:buClr>
                <a:schemeClr val="lt1"/>
              </a:buClr>
              <a:buSzPts val="5500"/>
              <a:buFont typeface="Gowun Batang"/>
              <a:buChar char="○"/>
              <a:defRPr sz="5500"/>
            </a:lvl5pPr>
            <a:lvl6pPr lvl="5" algn="l">
              <a:lnSpc>
                <a:spcPct val="115000"/>
              </a:lnSpc>
              <a:spcBef>
                <a:spcPts val="0"/>
              </a:spcBef>
              <a:spcAft>
                <a:spcPts val="0"/>
              </a:spcAft>
              <a:buClr>
                <a:schemeClr val="lt1"/>
              </a:buClr>
              <a:buSzPts val="5500"/>
              <a:buFont typeface="Gowun Batang"/>
              <a:buChar char="■"/>
              <a:defRPr sz="5500"/>
            </a:lvl6pPr>
            <a:lvl7pPr lvl="6" algn="l">
              <a:lnSpc>
                <a:spcPct val="115000"/>
              </a:lnSpc>
              <a:spcBef>
                <a:spcPts val="0"/>
              </a:spcBef>
              <a:spcAft>
                <a:spcPts val="0"/>
              </a:spcAft>
              <a:buClr>
                <a:schemeClr val="lt1"/>
              </a:buClr>
              <a:buSzPts val="5500"/>
              <a:buFont typeface="Gowun Batang"/>
              <a:buChar char="●"/>
              <a:defRPr sz="5500"/>
            </a:lvl7pPr>
            <a:lvl8pPr lvl="7" algn="l">
              <a:lnSpc>
                <a:spcPct val="115000"/>
              </a:lnSpc>
              <a:spcBef>
                <a:spcPts val="0"/>
              </a:spcBef>
              <a:spcAft>
                <a:spcPts val="0"/>
              </a:spcAft>
              <a:buClr>
                <a:schemeClr val="lt1"/>
              </a:buClr>
              <a:buSzPts val="5500"/>
              <a:buFont typeface="Gowun Batang"/>
              <a:buChar char="○"/>
              <a:defRPr sz="5500"/>
            </a:lvl8pPr>
            <a:lvl9pPr lvl="8" algn="l">
              <a:lnSpc>
                <a:spcPct val="115000"/>
              </a:lnSpc>
              <a:spcBef>
                <a:spcPts val="0"/>
              </a:spcBef>
              <a:spcAft>
                <a:spcPts val="0"/>
              </a:spcAft>
              <a:buClr>
                <a:schemeClr val="lt1"/>
              </a:buClr>
              <a:buSzPts val="5500"/>
              <a:buFont typeface="Gowun Batang"/>
              <a:buChar char="■"/>
              <a:defRPr sz="5500"/>
            </a:lvl9pPr>
          </a:lstStyle>
          <a:p/>
        </p:txBody>
      </p:sp>
      <p:sp>
        <p:nvSpPr>
          <p:cNvPr id="377" name="Google Shape;377;p19"/>
          <p:cNvSpPr txBox="1"/>
          <p:nvPr>
            <p:ph idx="15" type="subTitle"/>
          </p:nvPr>
        </p:nvSpPr>
        <p:spPr>
          <a:xfrm>
            <a:off x="6271375" y="2021749"/>
            <a:ext cx="2874600" cy="432900"/>
          </a:xfrm>
          <a:prstGeom prst="rect">
            <a:avLst/>
          </a:prstGeom>
          <a:noFill/>
          <a:ln>
            <a:noFill/>
          </a:ln>
        </p:spPr>
        <p:txBody>
          <a:bodyPr anchorCtr="0" anchor="t" bIns="54850" lIns="182875" spcFirstLastPara="1" rIns="91425" wrap="square" tIns="91425">
            <a:noAutofit/>
          </a:bodyPr>
          <a:lstStyle>
            <a:lvl1pPr lvl="0" algn="l">
              <a:lnSpc>
                <a:spcPct val="115000"/>
              </a:lnSpc>
              <a:spcBef>
                <a:spcPts val="0"/>
              </a:spcBef>
              <a:spcAft>
                <a:spcPts val="0"/>
              </a:spcAft>
              <a:buSzPts val="1200"/>
              <a:buFont typeface="Inter Medium"/>
              <a:buNone/>
              <a:defRPr>
                <a:latin typeface="Inter Medium"/>
                <a:ea typeface="Inter Medium"/>
                <a:cs typeface="Inter Medium"/>
                <a:sym typeface="Inter Medium"/>
              </a:defRPr>
            </a:lvl1pPr>
            <a:lvl2pPr lvl="1" algn="l">
              <a:lnSpc>
                <a:spcPct val="115000"/>
              </a:lnSpc>
              <a:spcBef>
                <a:spcPts val="0"/>
              </a:spcBef>
              <a:spcAft>
                <a:spcPts val="0"/>
              </a:spcAft>
              <a:buSzPts val="1200"/>
              <a:buFont typeface="Inter Medium"/>
              <a:buNone/>
              <a:defRPr>
                <a:latin typeface="Inter Medium"/>
                <a:ea typeface="Inter Medium"/>
                <a:cs typeface="Inter Medium"/>
                <a:sym typeface="Inter Medium"/>
              </a:defRPr>
            </a:lvl2pPr>
            <a:lvl3pPr lvl="2" algn="l">
              <a:lnSpc>
                <a:spcPct val="115000"/>
              </a:lnSpc>
              <a:spcBef>
                <a:spcPts val="0"/>
              </a:spcBef>
              <a:spcAft>
                <a:spcPts val="0"/>
              </a:spcAft>
              <a:buSzPts val="1200"/>
              <a:buFont typeface="Inter Medium"/>
              <a:buNone/>
              <a:defRPr>
                <a:latin typeface="Inter Medium"/>
                <a:ea typeface="Inter Medium"/>
                <a:cs typeface="Inter Medium"/>
                <a:sym typeface="Inter Medium"/>
              </a:defRPr>
            </a:lvl3pPr>
            <a:lvl4pPr lvl="3" algn="l">
              <a:lnSpc>
                <a:spcPct val="115000"/>
              </a:lnSpc>
              <a:spcBef>
                <a:spcPts val="0"/>
              </a:spcBef>
              <a:spcAft>
                <a:spcPts val="0"/>
              </a:spcAft>
              <a:buSzPts val="1200"/>
              <a:buFont typeface="Inter Medium"/>
              <a:buNone/>
              <a:defRPr>
                <a:latin typeface="Inter Medium"/>
                <a:ea typeface="Inter Medium"/>
                <a:cs typeface="Inter Medium"/>
                <a:sym typeface="Inter Medium"/>
              </a:defRPr>
            </a:lvl4pPr>
            <a:lvl5pPr lvl="4" algn="l">
              <a:lnSpc>
                <a:spcPct val="115000"/>
              </a:lnSpc>
              <a:spcBef>
                <a:spcPts val="0"/>
              </a:spcBef>
              <a:spcAft>
                <a:spcPts val="0"/>
              </a:spcAft>
              <a:buSzPts val="1200"/>
              <a:buFont typeface="Inter Medium"/>
              <a:buNone/>
              <a:defRPr>
                <a:latin typeface="Inter Medium"/>
                <a:ea typeface="Inter Medium"/>
                <a:cs typeface="Inter Medium"/>
                <a:sym typeface="Inter Medium"/>
              </a:defRPr>
            </a:lvl5pPr>
            <a:lvl6pPr lvl="5" algn="l">
              <a:lnSpc>
                <a:spcPct val="115000"/>
              </a:lnSpc>
              <a:spcBef>
                <a:spcPts val="0"/>
              </a:spcBef>
              <a:spcAft>
                <a:spcPts val="0"/>
              </a:spcAft>
              <a:buSzPts val="1200"/>
              <a:buFont typeface="Inter Medium"/>
              <a:buNone/>
              <a:defRPr>
                <a:latin typeface="Inter Medium"/>
                <a:ea typeface="Inter Medium"/>
                <a:cs typeface="Inter Medium"/>
                <a:sym typeface="Inter Medium"/>
              </a:defRPr>
            </a:lvl6pPr>
            <a:lvl7pPr lvl="6" algn="l">
              <a:lnSpc>
                <a:spcPct val="115000"/>
              </a:lnSpc>
              <a:spcBef>
                <a:spcPts val="0"/>
              </a:spcBef>
              <a:spcAft>
                <a:spcPts val="0"/>
              </a:spcAft>
              <a:buSzPts val="1200"/>
              <a:buFont typeface="Inter Medium"/>
              <a:buNone/>
              <a:defRPr>
                <a:latin typeface="Inter Medium"/>
                <a:ea typeface="Inter Medium"/>
                <a:cs typeface="Inter Medium"/>
                <a:sym typeface="Inter Medium"/>
              </a:defRPr>
            </a:lvl7pPr>
            <a:lvl8pPr lvl="7" algn="l">
              <a:lnSpc>
                <a:spcPct val="115000"/>
              </a:lnSpc>
              <a:spcBef>
                <a:spcPts val="0"/>
              </a:spcBef>
              <a:spcAft>
                <a:spcPts val="0"/>
              </a:spcAft>
              <a:buSzPts val="1200"/>
              <a:buFont typeface="Inter Medium"/>
              <a:buNone/>
              <a:defRPr>
                <a:latin typeface="Inter Medium"/>
                <a:ea typeface="Inter Medium"/>
                <a:cs typeface="Inter Medium"/>
                <a:sym typeface="Inter Medium"/>
              </a:defRPr>
            </a:lvl8pPr>
            <a:lvl9pPr lvl="8" algn="l">
              <a:lnSpc>
                <a:spcPct val="115000"/>
              </a:lnSpc>
              <a:spcBef>
                <a:spcPts val="0"/>
              </a:spcBef>
              <a:spcAft>
                <a:spcPts val="0"/>
              </a:spcAft>
              <a:buSzPts val="1200"/>
              <a:buFont typeface="Inter Medium"/>
              <a:buNone/>
              <a:defRPr>
                <a:latin typeface="Inter Medium"/>
                <a:ea typeface="Inter Medium"/>
                <a:cs typeface="Inter Medium"/>
                <a:sym typeface="Inter Medium"/>
              </a:defRPr>
            </a:lvl9pPr>
          </a:lstStyle>
          <a:p/>
        </p:txBody>
      </p:sp>
      <p:sp>
        <p:nvSpPr>
          <p:cNvPr id="378" name="Google Shape;378;p19"/>
          <p:cNvSpPr txBox="1"/>
          <p:nvPr>
            <p:ph idx="16" type="subTitle"/>
          </p:nvPr>
        </p:nvSpPr>
        <p:spPr>
          <a:xfrm>
            <a:off x="6271125" y="2455800"/>
            <a:ext cx="2874600" cy="332400"/>
          </a:xfrm>
          <a:prstGeom prst="rect">
            <a:avLst/>
          </a:prstGeom>
          <a:noFill/>
          <a:ln>
            <a:noFill/>
          </a:ln>
        </p:spPr>
        <p:txBody>
          <a:bodyPr anchorCtr="0" anchor="b" bIns="0" lIns="182875" spcFirstLastPara="1" rIns="91425" wrap="square" tIns="0">
            <a:noAutofit/>
          </a:bodyPr>
          <a:lstStyle>
            <a:lvl1pPr lvl="0"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1pPr>
            <a:lvl2pPr lvl="1"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2pPr>
            <a:lvl3pPr lvl="2"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3pPr>
            <a:lvl4pPr lvl="3"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4pPr>
            <a:lvl5pPr lvl="4"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5pPr>
            <a:lvl6pPr lvl="5"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6pPr>
            <a:lvl7pPr lvl="6"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7pPr>
            <a:lvl8pPr lvl="7"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8pPr>
            <a:lvl9pPr lvl="8" algn="l">
              <a:lnSpc>
                <a:spcPct val="115000"/>
              </a:lnSpc>
              <a:spcBef>
                <a:spcPts val="0"/>
              </a:spcBef>
              <a:spcAft>
                <a:spcPts val="0"/>
              </a:spcAft>
              <a:buSzPts val="1200"/>
              <a:buFont typeface="Inter SemiBold"/>
              <a:buNone/>
              <a:defRPr>
                <a:latin typeface="Inter SemiBold"/>
                <a:ea typeface="Inter SemiBold"/>
                <a:cs typeface="Inter SemiBold"/>
                <a:sym typeface="Inter SemiBold"/>
              </a:defRPr>
            </a:lvl9pPr>
          </a:lstStyle>
          <a:p/>
        </p:txBody>
      </p:sp>
      <p:sp>
        <p:nvSpPr>
          <p:cNvPr id="379" name="Google Shape;379;p19"/>
          <p:cNvSpPr txBox="1"/>
          <p:nvPr>
            <p:ph idx="17" type="subTitle"/>
          </p:nvPr>
        </p:nvSpPr>
        <p:spPr>
          <a:xfrm>
            <a:off x="6271125" y="2840775"/>
            <a:ext cx="2874600" cy="184800"/>
          </a:xfrm>
          <a:prstGeom prst="rect">
            <a:avLst/>
          </a:prstGeom>
          <a:noFill/>
          <a:ln>
            <a:noFill/>
          </a:ln>
        </p:spPr>
        <p:txBody>
          <a:bodyPr anchorCtr="0" anchor="b" bIns="0" lIns="182875" spcFirstLastPara="1" rIns="91425" wrap="square" tIns="0">
            <a:noAutofit/>
          </a:bodyPr>
          <a:lstStyle>
            <a:lvl1pPr lvl="0" algn="l">
              <a:lnSpc>
                <a:spcPct val="115000"/>
              </a:lnSpc>
              <a:spcBef>
                <a:spcPts val="0"/>
              </a:spcBef>
              <a:spcAft>
                <a:spcPts val="0"/>
              </a:spcAft>
              <a:buSzPts val="1200"/>
              <a:buFont typeface="Inter"/>
              <a:buNone/>
              <a:defRPr/>
            </a:lvl1pPr>
            <a:lvl2pPr lvl="1" algn="l">
              <a:lnSpc>
                <a:spcPct val="115000"/>
              </a:lnSpc>
              <a:spcBef>
                <a:spcPts val="0"/>
              </a:spcBef>
              <a:spcAft>
                <a:spcPts val="0"/>
              </a:spcAft>
              <a:buSzPts val="1200"/>
              <a:buFont typeface="Inter"/>
              <a:buNone/>
              <a:defRPr/>
            </a:lvl2pPr>
            <a:lvl3pPr lvl="2" algn="l">
              <a:lnSpc>
                <a:spcPct val="115000"/>
              </a:lnSpc>
              <a:spcBef>
                <a:spcPts val="0"/>
              </a:spcBef>
              <a:spcAft>
                <a:spcPts val="0"/>
              </a:spcAft>
              <a:buSzPts val="1200"/>
              <a:buFont typeface="Inter"/>
              <a:buNone/>
              <a:defRPr/>
            </a:lvl3pPr>
            <a:lvl4pPr lvl="3" algn="l">
              <a:lnSpc>
                <a:spcPct val="115000"/>
              </a:lnSpc>
              <a:spcBef>
                <a:spcPts val="0"/>
              </a:spcBef>
              <a:spcAft>
                <a:spcPts val="0"/>
              </a:spcAft>
              <a:buSzPts val="1200"/>
              <a:buFont typeface="Inter"/>
              <a:buNone/>
              <a:defRPr/>
            </a:lvl4pPr>
            <a:lvl5pPr lvl="4" algn="l">
              <a:lnSpc>
                <a:spcPct val="115000"/>
              </a:lnSpc>
              <a:spcBef>
                <a:spcPts val="0"/>
              </a:spcBef>
              <a:spcAft>
                <a:spcPts val="0"/>
              </a:spcAft>
              <a:buSzPts val="1200"/>
              <a:buFont typeface="Inter"/>
              <a:buNone/>
              <a:defRPr/>
            </a:lvl5pPr>
            <a:lvl6pPr lvl="5" algn="l">
              <a:lnSpc>
                <a:spcPct val="115000"/>
              </a:lnSpc>
              <a:spcBef>
                <a:spcPts val="0"/>
              </a:spcBef>
              <a:spcAft>
                <a:spcPts val="0"/>
              </a:spcAft>
              <a:buSzPts val="1200"/>
              <a:buFont typeface="Inter"/>
              <a:buNone/>
              <a:defRPr/>
            </a:lvl6pPr>
            <a:lvl7pPr lvl="6" algn="l">
              <a:lnSpc>
                <a:spcPct val="115000"/>
              </a:lnSpc>
              <a:spcBef>
                <a:spcPts val="0"/>
              </a:spcBef>
              <a:spcAft>
                <a:spcPts val="0"/>
              </a:spcAft>
              <a:buSzPts val="1200"/>
              <a:buFont typeface="Inter"/>
              <a:buNone/>
              <a:defRPr/>
            </a:lvl7pPr>
            <a:lvl8pPr lvl="7" algn="l">
              <a:lnSpc>
                <a:spcPct val="115000"/>
              </a:lnSpc>
              <a:spcBef>
                <a:spcPts val="0"/>
              </a:spcBef>
              <a:spcAft>
                <a:spcPts val="0"/>
              </a:spcAft>
              <a:buSzPts val="1200"/>
              <a:buFont typeface="Inter"/>
              <a:buNone/>
              <a:defRPr/>
            </a:lvl8pPr>
            <a:lvl9pPr lvl="8" algn="l">
              <a:lnSpc>
                <a:spcPct val="115000"/>
              </a:lnSpc>
              <a:spcBef>
                <a:spcPts val="0"/>
              </a:spcBef>
              <a:spcAft>
                <a:spcPts val="0"/>
              </a:spcAft>
              <a:buSzPts val="1200"/>
              <a:buFont typeface="Inter"/>
              <a:buNone/>
              <a:defRPr/>
            </a:lvl9pPr>
          </a:lstStyle>
          <a:p/>
        </p:txBody>
      </p:sp>
      <p:sp>
        <p:nvSpPr>
          <p:cNvPr id="380" name="Google Shape;380;p19"/>
          <p:cNvSpPr txBox="1"/>
          <p:nvPr>
            <p:ph idx="18" type="title"/>
          </p:nvPr>
        </p:nvSpPr>
        <p:spPr>
          <a:xfrm>
            <a:off x="6271375" y="4552825"/>
            <a:ext cx="2872800" cy="335100"/>
          </a:xfrm>
          <a:prstGeom prst="rect">
            <a:avLst/>
          </a:prstGeom>
          <a:noFill/>
          <a:ln>
            <a:noFill/>
          </a:ln>
        </p:spPr>
        <p:txBody>
          <a:bodyPr anchorCtr="0" anchor="b" bIns="91425" lIns="182875" spcFirstLastPara="1" rIns="91425" wrap="square" tIns="91425">
            <a:noAutofit/>
          </a:bodyPr>
          <a:lstStyle>
            <a:lvl1pPr lvl="0" algn="l">
              <a:lnSpc>
                <a:spcPct val="90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9pPr>
          </a:lstStyle>
          <a:p/>
        </p:txBody>
      </p:sp>
      <p:sp>
        <p:nvSpPr>
          <p:cNvPr id="381" name="Google Shape;381;p19"/>
          <p:cNvSpPr txBox="1"/>
          <p:nvPr>
            <p:ph idx="19" type="title"/>
          </p:nvPr>
        </p:nvSpPr>
        <p:spPr>
          <a:xfrm>
            <a:off x="3401750" y="4552825"/>
            <a:ext cx="2868000" cy="335100"/>
          </a:xfrm>
          <a:prstGeom prst="rect">
            <a:avLst/>
          </a:prstGeom>
          <a:noFill/>
          <a:ln>
            <a:noFill/>
          </a:ln>
        </p:spPr>
        <p:txBody>
          <a:bodyPr anchorCtr="0" anchor="b" bIns="91425" lIns="182875" spcFirstLastPara="1" rIns="91425" wrap="square" tIns="91425">
            <a:noAutofit/>
          </a:bodyPr>
          <a:lstStyle>
            <a:lvl1pPr lvl="0" algn="l">
              <a:lnSpc>
                <a:spcPct val="90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9pPr>
          </a:lstStyle>
          <a:p/>
        </p:txBody>
      </p:sp>
      <p:sp>
        <p:nvSpPr>
          <p:cNvPr id="382" name="Google Shape;382;p19"/>
          <p:cNvSpPr txBox="1"/>
          <p:nvPr>
            <p:ph idx="20" type="title"/>
          </p:nvPr>
        </p:nvSpPr>
        <p:spPr>
          <a:xfrm>
            <a:off x="521625" y="4552825"/>
            <a:ext cx="2878500" cy="335100"/>
          </a:xfrm>
          <a:prstGeom prst="rect">
            <a:avLst/>
          </a:prstGeom>
          <a:noFill/>
          <a:ln>
            <a:noFill/>
          </a:ln>
        </p:spPr>
        <p:txBody>
          <a:bodyPr anchorCtr="0" anchor="b" bIns="91425" lIns="182875" spcFirstLastPara="1" rIns="91425" wrap="square" tIns="91425">
            <a:noAutofit/>
          </a:bodyPr>
          <a:lstStyle>
            <a:lvl1pPr lvl="0" algn="l">
              <a:lnSpc>
                <a:spcPct val="90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Char char="■"/>
              <a:defRPr sz="1200">
                <a:latin typeface="Inter SemiBold"/>
                <a:ea typeface="Inter SemiBold"/>
                <a:cs typeface="Inter SemiBold"/>
                <a:sym typeface="Inter SemiBol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riorities">
  <p:cSld name="CUSTOM_5">
    <p:bg>
      <p:bgPr>
        <a:solidFill>
          <a:schemeClr val="lt1"/>
        </a:solidFill>
      </p:bgPr>
    </p:bg>
    <p:spTree>
      <p:nvGrpSpPr>
        <p:cNvPr id="383" name="Shape 383"/>
        <p:cNvGrpSpPr/>
        <p:nvPr/>
      </p:nvGrpSpPr>
      <p:grpSpPr>
        <a:xfrm>
          <a:off x="0" y="0"/>
          <a:ext cx="0" cy="0"/>
          <a:chOff x="0" y="0"/>
          <a:chExt cx="0" cy="0"/>
        </a:xfrm>
      </p:grpSpPr>
      <p:sp>
        <p:nvSpPr>
          <p:cNvPr id="384" name="Google Shape;384;p20"/>
          <p:cNvSpPr txBox="1"/>
          <p:nvPr>
            <p:ph idx="1" type="body"/>
          </p:nvPr>
        </p:nvSpPr>
        <p:spPr>
          <a:xfrm>
            <a:off x="1043525" y="2532675"/>
            <a:ext cx="1958400" cy="1001400"/>
          </a:xfrm>
          <a:prstGeom prst="rect">
            <a:avLst/>
          </a:prstGeom>
          <a:noFill/>
          <a:ln>
            <a:noFill/>
          </a:ln>
        </p:spPr>
        <p:txBody>
          <a:bodyPr anchorCtr="0" anchor="t" bIns="91425" lIns="182875" spcFirstLastPara="1" rIns="137150" wrap="square" tIns="0">
            <a:noAutofit/>
          </a:bodyPr>
          <a:lstStyle>
            <a:lvl1pPr indent="-292100" lvl="0" marL="457200" algn="l">
              <a:lnSpc>
                <a:spcPct val="115000"/>
              </a:lnSpc>
              <a:spcBef>
                <a:spcPts val="0"/>
              </a:spcBef>
              <a:spcAft>
                <a:spcPts val="0"/>
              </a:spcAft>
              <a:buSzPts val="1000"/>
              <a:buFont typeface="Inter"/>
              <a:buChar char="●"/>
              <a:defRPr sz="1000"/>
            </a:lvl1pPr>
            <a:lvl2pPr indent="-292100" lvl="1" marL="914400" algn="l">
              <a:lnSpc>
                <a:spcPct val="115000"/>
              </a:lnSpc>
              <a:spcBef>
                <a:spcPts val="0"/>
              </a:spcBef>
              <a:spcAft>
                <a:spcPts val="0"/>
              </a:spcAft>
              <a:buSzPts val="1000"/>
              <a:buFont typeface="Inter"/>
              <a:buChar char="○"/>
              <a:defRPr sz="1000"/>
            </a:lvl2pPr>
            <a:lvl3pPr indent="-292100" lvl="2" marL="1371600" algn="l">
              <a:lnSpc>
                <a:spcPct val="115000"/>
              </a:lnSpc>
              <a:spcBef>
                <a:spcPts val="0"/>
              </a:spcBef>
              <a:spcAft>
                <a:spcPts val="0"/>
              </a:spcAft>
              <a:buSzPts val="1000"/>
              <a:buFont typeface="Inter"/>
              <a:buChar char="■"/>
              <a:defRPr sz="1000"/>
            </a:lvl3pPr>
            <a:lvl4pPr indent="-292100" lvl="3" marL="1828800" algn="l">
              <a:lnSpc>
                <a:spcPct val="115000"/>
              </a:lnSpc>
              <a:spcBef>
                <a:spcPts val="0"/>
              </a:spcBef>
              <a:spcAft>
                <a:spcPts val="0"/>
              </a:spcAft>
              <a:buSzPts val="1000"/>
              <a:buFont typeface="Inter"/>
              <a:buChar char="●"/>
              <a:defRPr sz="1000"/>
            </a:lvl4pPr>
            <a:lvl5pPr indent="-292100" lvl="4" marL="2286000" algn="l">
              <a:lnSpc>
                <a:spcPct val="115000"/>
              </a:lnSpc>
              <a:spcBef>
                <a:spcPts val="0"/>
              </a:spcBef>
              <a:spcAft>
                <a:spcPts val="0"/>
              </a:spcAft>
              <a:buSzPts val="1000"/>
              <a:buFont typeface="Inter"/>
              <a:buChar char="○"/>
              <a:defRPr sz="1000"/>
            </a:lvl5pPr>
            <a:lvl6pPr indent="-292100" lvl="5" marL="2743200" algn="l">
              <a:lnSpc>
                <a:spcPct val="115000"/>
              </a:lnSpc>
              <a:spcBef>
                <a:spcPts val="0"/>
              </a:spcBef>
              <a:spcAft>
                <a:spcPts val="0"/>
              </a:spcAft>
              <a:buSzPts val="1000"/>
              <a:buFont typeface="Inter"/>
              <a:buChar char="■"/>
              <a:defRPr sz="1000"/>
            </a:lvl6pPr>
            <a:lvl7pPr indent="-292100" lvl="6" marL="3200400" algn="l">
              <a:lnSpc>
                <a:spcPct val="115000"/>
              </a:lnSpc>
              <a:spcBef>
                <a:spcPts val="0"/>
              </a:spcBef>
              <a:spcAft>
                <a:spcPts val="0"/>
              </a:spcAft>
              <a:buSzPts val="1000"/>
              <a:buFont typeface="Inter"/>
              <a:buChar char="●"/>
              <a:defRPr sz="1000"/>
            </a:lvl7pPr>
            <a:lvl8pPr indent="-292100" lvl="7" marL="3657600" algn="l">
              <a:lnSpc>
                <a:spcPct val="115000"/>
              </a:lnSpc>
              <a:spcBef>
                <a:spcPts val="0"/>
              </a:spcBef>
              <a:spcAft>
                <a:spcPts val="0"/>
              </a:spcAft>
              <a:buSzPts val="1000"/>
              <a:buFont typeface="Inter"/>
              <a:buChar char="○"/>
              <a:defRPr sz="1000"/>
            </a:lvl8pPr>
            <a:lvl9pPr indent="-292100" lvl="8" marL="4114800" algn="l">
              <a:lnSpc>
                <a:spcPct val="115000"/>
              </a:lnSpc>
              <a:spcBef>
                <a:spcPts val="0"/>
              </a:spcBef>
              <a:spcAft>
                <a:spcPts val="0"/>
              </a:spcAft>
              <a:buSzPts val="1000"/>
              <a:buFont typeface="Inter"/>
              <a:buChar char="■"/>
              <a:defRPr sz="1000"/>
            </a:lvl9pPr>
          </a:lstStyle>
          <a:p/>
        </p:txBody>
      </p:sp>
      <p:cxnSp>
        <p:nvCxnSpPr>
          <p:cNvPr id="385" name="Google Shape;385;p20"/>
          <p:cNvCxnSpPr/>
          <p:nvPr/>
        </p:nvCxnSpPr>
        <p:spPr>
          <a:xfrm>
            <a:off x="8622700" y="334950"/>
            <a:ext cx="0" cy="4805700"/>
          </a:xfrm>
          <a:prstGeom prst="straightConnector1">
            <a:avLst/>
          </a:prstGeom>
          <a:noFill/>
          <a:ln cap="flat" cmpd="sng" w="9525">
            <a:solidFill>
              <a:schemeClr val="accent6"/>
            </a:solidFill>
            <a:prstDash val="solid"/>
            <a:round/>
            <a:headEnd len="sm" w="sm" type="none"/>
            <a:tailEnd len="sm" w="sm" type="none"/>
          </a:ln>
        </p:spPr>
      </p:cxnSp>
      <p:sp>
        <p:nvSpPr>
          <p:cNvPr id="386" name="Google Shape;386;p20"/>
          <p:cNvSpPr txBox="1"/>
          <p:nvPr>
            <p:ph idx="2"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387" name="Google Shape;387;p20"/>
          <p:cNvSpPr txBox="1"/>
          <p:nvPr>
            <p:ph idx="3"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388" name="Google Shape;388;p20"/>
          <p:cNvSpPr txBox="1"/>
          <p:nvPr>
            <p:ph idx="4"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389" name="Google Shape;389;p20"/>
          <p:cNvCxnSpPr/>
          <p:nvPr/>
        </p:nvCxnSpPr>
        <p:spPr>
          <a:xfrm>
            <a:off x="1042100" y="334900"/>
            <a:ext cx="8102400" cy="0"/>
          </a:xfrm>
          <a:prstGeom prst="straightConnector1">
            <a:avLst/>
          </a:prstGeom>
          <a:noFill/>
          <a:ln cap="flat" cmpd="sng" w="9525">
            <a:solidFill>
              <a:schemeClr val="accent6"/>
            </a:solidFill>
            <a:prstDash val="solid"/>
            <a:round/>
            <a:headEnd len="sm" w="sm" type="none"/>
            <a:tailEnd len="sm" w="sm" type="none"/>
          </a:ln>
        </p:spPr>
      </p:cxnSp>
      <p:cxnSp>
        <p:nvCxnSpPr>
          <p:cNvPr id="390" name="Google Shape;390;p20"/>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391" name="Google Shape;391;p20"/>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sp>
        <p:nvSpPr>
          <p:cNvPr id="392" name="Google Shape;392;p20"/>
          <p:cNvSpPr txBox="1"/>
          <p:nvPr>
            <p:ph type="title"/>
          </p:nvPr>
        </p:nvSpPr>
        <p:spPr>
          <a:xfrm>
            <a:off x="3003325" y="615200"/>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393" name="Google Shape;393;p20"/>
          <p:cNvSpPr txBox="1"/>
          <p:nvPr>
            <p:ph idx="5" type="title"/>
          </p:nvPr>
        </p:nvSpPr>
        <p:spPr>
          <a:xfrm>
            <a:off x="3003325" y="961950"/>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394" name="Google Shape;394;p20"/>
          <p:cNvSpPr txBox="1"/>
          <p:nvPr>
            <p:ph idx="6" type="title"/>
          </p:nvPr>
        </p:nvSpPr>
        <p:spPr>
          <a:xfrm>
            <a:off x="3003325" y="1310800"/>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395" name="Google Shape;395;p20"/>
          <p:cNvSpPr txBox="1"/>
          <p:nvPr>
            <p:ph idx="7" type="title"/>
          </p:nvPr>
        </p:nvSpPr>
        <p:spPr>
          <a:xfrm>
            <a:off x="3003325" y="3820750"/>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396" name="Google Shape;396;p20"/>
          <p:cNvSpPr txBox="1"/>
          <p:nvPr>
            <p:ph idx="8" type="title"/>
          </p:nvPr>
        </p:nvSpPr>
        <p:spPr>
          <a:xfrm>
            <a:off x="3003325" y="4167500"/>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397" name="Google Shape;397;p20"/>
          <p:cNvSpPr txBox="1"/>
          <p:nvPr>
            <p:ph idx="9" type="title"/>
          </p:nvPr>
        </p:nvSpPr>
        <p:spPr>
          <a:xfrm>
            <a:off x="3003325" y="4516350"/>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398" name="Google Shape;398;p20"/>
          <p:cNvSpPr txBox="1"/>
          <p:nvPr>
            <p:ph idx="13" type="title"/>
          </p:nvPr>
        </p:nvSpPr>
        <p:spPr>
          <a:xfrm>
            <a:off x="3003325" y="2226263"/>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399" name="Google Shape;399;p20"/>
          <p:cNvSpPr txBox="1"/>
          <p:nvPr>
            <p:ph idx="14" type="title"/>
          </p:nvPr>
        </p:nvSpPr>
        <p:spPr>
          <a:xfrm>
            <a:off x="3003325" y="2573013"/>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400" name="Google Shape;400;p20"/>
          <p:cNvSpPr txBox="1"/>
          <p:nvPr>
            <p:ph idx="15" type="title"/>
          </p:nvPr>
        </p:nvSpPr>
        <p:spPr>
          <a:xfrm>
            <a:off x="3003325" y="2921863"/>
            <a:ext cx="2667300" cy="348900"/>
          </a:xfrm>
          <a:prstGeom prst="rect">
            <a:avLst/>
          </a:prstGeom>
          <a:noFill/>
          <a:ln>
            <a:noFill/>
          </a:ln>
        </p:spPr>
        <p:txBody>
          <a:bodyPr anchorCtr="0" anchor="ctr" bIns="0" lIns="274300" spcFirstLastPara="1" rIns="0" wrap="square" tIns="0">
            <a:noAutofit/>
          </a:bodyPr>
          <a:lstStyle>
            <a:lvl1pPr lvl="0" algn="l">
              <a:lnSpc>
                <a:spcPct val="100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1pPr>
            <a:lvl2pPr lvl="1"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2pPr>
            <a:lvl3pPr lvl="2"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3pPr>
            <a:lvl4pPr lvl="3"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4pPr>
            <a:lvl5pPr lvl="4"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5pPr>
            <a:lvl6pPr lvl="5"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6pPr>
            <a:lvl7pPr lvl="6"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7pPr>
            <a:lvl8pPr lvl="7"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8pPr>
            <a:lvl9pPr lvl="8" algn="l">
              <a:lnSpc>
                <a:spcPct val="115000"/>
              </a:lnSpc>
              <a:spcBef>
                <a:spcPts val="0"/>
              </a:spcBef>
              <a:spcAft>
                <a:spcPts val="0"/>
              </a:spcAft>
              <a:buClr>
                <a:schemeClr val="lt2"/>
              </a:buClr>
              <a:buSzPts val="1000"/>
              <a:buFont typeface="Inter SemiBold"/>
              <a:buNone/>
              <a:defRPr sz="1000">
                <a:solidFill>
                  <a:schemeClr val="lt2"/>
                </a:solidFill>
                <a:latin typeface="Inter SemiBold"/>
                <a:ea typeface="Inter SemiBold"/>
                <a:cs typeface="Inter SemiBold"/>
                <a:sym typeface="Inter SemiBold"/>
              </a:defRPr>
            </a:lvl9pPr>
          </a:lstStyle>
          <a:p/>
        </p:txBody>
      </p:sp>
      <p:sp>
        <p:nvSpPr>
          <p:cNvPr id="401" name="Google Shape;401;p20"/>
          <p:cNvSpPr txBox="1"/>
          <p:nvPr>
            <p:ph idx="16" type="subTitle"/>
          </p:nvPr>
        </p:nvSpPr>
        <p:spPr>
          <a:xfrm>
            <a:off x="5824413" y="613050"/>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2" name="Google Shape;402;p20"/>
          <p:cNvSpPr txBox="1"/>
          <p:nvPr>
            <p:ph idx="17" type="subTitle"/>
          </p:nvPr>
        </p:nvSpPr>
        <p:spPr>
          <a:xfrm>
            <a:off x="5824413" y="961950"/>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3" name="Google Shape;403;p20"/>
          <p:cNvSpPr txBox="1"/>
          <p:nvPr>
            <p:ph idx="18" type="subTitle"/>
          </p:nvPr>
        </p:nvSpPr>
        <p:spPr>
          <a:xfrm>
            <a:off x="5824413" y="1310775"/>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4" name="Google Shape;404;p20"/>
          <p:cNvSpPr txBox="1"/>
          <p:nvPr>
            <p:ph idx="19" type="subTitle"/>
          </p:nvPr>
        </p:nvSpPr>
        <p:spPr>
          <a:xfrm>
            <a:off x="5824413" y="2225213"/>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5" name="Google Shape;405;p20"/>
          <p:cNvSpPr txBox="1"/>
          <p:nvPr>
            <p:ph idx="20" type="subTitle"/>
          </p:nvPr>
        </p:nvSpPr>
        <p:spPr>
          <a:xfrm>
            <a:off x="5824413" y="2574113"/>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6" name="Google Shape;406;p20"/>
          <p:cNvSpPr txBox="1"/>
          <p:nvPr>
            <p:ph idx="21" type="subTitle"/>
          </p:nvPr>
        </p:nvSpPr>
        <p:spPr>
          <a:xfrm>
            <a:off x="5824413" y="2922938"/>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7" name="Google Shape;407;p20"/>
          <p:cNvSpPr txBox="1"/>
          <p:nvPr>
            <p:ph idx="22" type="subTitle"/>
          </p:nvPr>
        </p:nvSpPr>
        <p:spPr>
          <a:xfrm>
            <a:off x="5824413" y="3818625"/>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8" name="Google Shape;408;p20"/>
          <p:cNvSpPr txBox="1"/>
          <p:nvPr>
            <p:ph idx="23" type="subTitle"/>
          </p:nvPr>
        </p:nvSpPr>
        <p:spPr>
          <a:xfrm>
            <a:off x="5824413" y="4167525"/>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09" name="Google Shape;409;p20"/>
          <p:cNvSpPr txBox="1"/>
          <p:nvPr>
            <p:ph idx="24" type="subTitle"/>
          </p:nvPr>
        </p:nvSpPr>
        <p:spPr>
          <a:xfrm>
            <a:off x="5824413" y="4516350"/>
            <a:ext cx="2644500" cy="348900"/>
          </a:xfrm>
          <a:prstGeom prst="rect">
            <a:avLst/>
          </a:prstGeom>
          <a:noFill/>
          <a:ln>
            <a:noFill/>
          </a:ln>
        </p:spPr>
        <p:txBody>
          <a:bodyPr anchorCtr="0" anchor="ctr" bIns="0" lIns="0" spcFirstLastPara="1" rIns="0" wrap="square" tIns="0">
            <a:no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410" name="Google Shape;410;p20"/>
          <p:cNvSpPr txBox="1"/>
          <p:nvPr>
            <p:ph idx="25" type="title"/>
          </p:nvPr>
        </p:nvSpPr>
        <p:spPr>
          <a:xfrm>
            <a:off x="1045225" y="3545525"/>
            <a:ext cx="1958400" cy="519600"/>
          </a:xfrm>
          <a:prstGeom prst="rect">
            <a:avLst/>
          </a:prstGeom>
          <a:noFill/>
          <a:ln>
            <a:noFill/>
          </a:ln>
        </p:spPr>
        <p:txBody>
          <a:bodyPr anchorCtr="0" anchor="b" bIns="0" lIns="182875" spcFirstLastPara="1" rIns="182875" wrap="square" tIns="91425">
            <a:no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sp>
        <p:nvSpPr>
          <p:cNvPr id="411" name="Google Shape;411;p20"/>
          <p:cNvSpPr txBox="1"/>
          <p:nvPr>
            <p:ph idx="26" type="body"/>
          </p:nvPr>
        </p:nvSpPr>
        <p:spPr>
          <a:xfrm>
            <a:off x="1043525" y="4174000"/>
            <a:ext cx="1958400" cy="959100"/>
          </a:xfrm>
          <a:prstGeom prst="rect">
            <a:avLst/>
          </a:prstGeom>
          <a:noFill/>
          <a:ln>
            <a:noFill/>
          </a:ln>
        </p:spPr>
        <p:txBody>
          <a:bodyPr anchorCtr="0" anchor="t" bIns="91425" lIns="182875" spcFirstLastPara="1" rIns="137150" wrap="square" tIns="0">
            <a:noAutofit/>
          </a:bodyPr>
          <a:lstStyle>
            <a:lvl1pPr indent="-292100" lvl="0" marL="457200" algn="l">
              <a:lnSpc>
                <a:spcPct val="115000"/>
              </a:lnSpc>
              <a:spcBef>
                <a:spcPts val="0"/>
              </a:spcBef>
              <a:spcAft>
                <a:spcPts val="0"/>
              </a:spcAft>
              <a:buSzPts val="1000"/>
              <a:buFont typeface="Inter"/>
              <a:buChar char="●"/>
              <a:defRPr sz="1000"/>
            </a:lvl1pPr>
            <a:lvl2pPr indent="-292100" lvl="1" marL="914400" algn="l">
              <a:lnSpc>
                <a:spcPct val="115000"/>
              </a:lnSpc>
              <a:spcBef>
                <a:spcPts val="0"/>
              </a:spcBef>
              <a:spcAft>
                <a:spcPts val="0"/>
              </a:spcAft>
              <a:buSzPts val="1000"/>
              <a:buFont typeface="Inter"/>
              <a:buChar char="○"/>
              <a:defRPr sz="1000"/>
            </a:lvl2pPr>
            <a:lvl3pPr indent="-292100" lvl="2" marL="1371600" algn="l">
              <a:lnSpc>
                <a:spcPct val="115000"/>
              </a:lnSpc>
              <a:spcBef>
                <a:spcPts val="0"/>
              </a:spcBef>
              <a:spcAft>
                <a:spcPts val="0"/>
              </a:spcAft>
              <a:buSzPts val="1000"/>
              <a:buFont typeface="Inter"/>
              <a:buChar char="■"/>
              <a:defRPr sz="1000"/>
            </a:lvl3pPr>
            <a:lvl4pPr indent="-292100" lvl="3" marL="1828800" algn="l">
              <a:lnSpc>
                <a:spcPct val="115000"/>
              </a:lnSpc>
              <a:spcBef>
                <a:spcPts val="0"/>
              </a:spcBef>
              <a:spcAft>
                <a:spcPts val="0"/>
              </a:spcAft>
              <a:buSzPts val="1000"/>
              <a:buFont typeface="Inter"/>
              <a:buChar char="●"/>
              <a:defRPr sz="1000"/>
            </a:lvl4pPr>
            <a:lvl5pPr indent="-292100" lvl="4" marL="2286000" algn="l">
              <a:lnSpc>
                <a:spcPct val="115000"/>
              </a:lnSpc>
              <a:spcBef>
                <a:spcPts val="0"/>
              </a:spcBef>
              <a:spcAft>
                <a:spcPts val="0"/>
              </a:spcAft>
              <a:buSzPts val="1000"/>
              <a:buFont typeface="Inter"/>
              <a:buChar char="○"/>
              <a:defRPr sz="1000"/>
            </a:lvl5pPr>
            <a:lvl6pPr indent="-292100" lvl="5" marL="2743200" algn="l">
              <a:lnSpc>
                <a:spcPct val="115000"/>
              </a:lnSpc>
              <a:spcBef>
                <a:spcPts val="0"/>
              </a:spcBef>
              <a:spcAft>
                <a:spcPts val="0"/>
              </a:spcAft>
              <a:buSzPts val="1000"/>
              <a:buFont typeface="Inter"/>
              <a:buChar char="■"/>
              <a:defRPr sz="1000"/>
            </a:lvl6pPr>
            <a:lvl7pPr indent="-292100" lvl="6" marL="3200400" algn="l">
              <a:lnSpc>
                <a:spcPct val="115000"/>
              </a:lnSpc>
              <a:spcBef>
                <a:spcPts val="0"/>
              </a:spcBef>
              <a:spcAft>
                <a:spcPts val="0"/>
              </a:spcAft>
              <a:buSzPts val="1000"/>
              <a:buFont typeface="Inter"/>
              <a:buChar char="●"/>
              <a:defRPr sz="1000"/>
            </a:lvl7pPr>
            <a:lvl8pPr indent="-292100" lvl="7" marL="3657600" algn="l">
              <a:lnSpc>
                <a:spcPct val="115000"/>
              </a:lnSpc>
              <a:spcBef>
                <a:spcPts val="0"/>
              </a:spcBef>
              <a:spcAft>
                <a:spcPts val="0"/>
              </a:spcAft>
              <a:buSzPts val="1000"/>
              <a:buFont typeface="Inter"/>
              <a:buChar char="○"/>
              <a:defRPr sz="1000"/>
            </a:lvl8pPr>
            <a:lvl9pPr indent="-292100" lvl="8" marL="4114800" algn="l">
              <a:lnSpc>
                <a:spcPct val="115000"/>
              </a:lnSpc>
              <a:spcBef>
                <a:spcPts val="0"/>
              </a:spcBef>
              <a:spcAft>
                <a:spcPts val="0"/>
              </a:spcAft>
              <a:buSzPts val="1000"/>
              <a:buFont typeface="Inter"/>
              <a:buChar char="■"/>
              <a:defRPr sz="1000"/>
            </a:lvl9pPr>
          </a:lstStyle>
          <a:p/>
        </p:txBody>
      </p:sp>
      <p:sp>
        <p:nvSpPr>
          <p:cNvPr id="412" name="Google Shape;412;p20"/>
          <p:cNvSpPr txBox="1"/>
          <p:nvPr>
            <p:ph idx="27" type="title"/>
          </p:nvPr>
        </p:nvSpPr>
        <p:spPr>
          <a:xfrm>
            <a:off x="1045225" y="350525"/>
            <a:ext cx="1958400" cy="519600"/>
          </a:xfrm>
          <a:prstGeom prst="rect">
            <a:avLst/>
          </a:prstGeom>
          <a:noFill/>
          <a:ln>
            <a:noFill/>
          </a:ln>
        </p:spPr>
        <p:txBody>
          <a:bodyPr anchorCtr="0" anchor="b" bIns="0" lIns="182875" spcFirstLastPara="1" rIns="182875" wrap="square" tIns="91425">
            <a:no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sp>
        <p:nvSpPr>
          <p:cNvPr id="413" name="Google Shape;413;p20"/>
          <p:cNvSpPr txBox="1"/>
          <p:nvPr>
            <p:ph idx="28" type="title"/>
          </p:nvPr>
        </p:nvSpPr>
        <p:spPr>
          <a:xfrm>
            <a:off x="1045225" y="1945600"/>
            <a:ext cx="1958400" cy="519600"/>
          </a:xfrm>
          <a:prstGeom prst="rect">
            <a:avLst/>
          </a:prstGeom>
          <a:noFill/>
          <a:ln>
            <a:noFill/>
          </a:ln>
        </p:spPr>
        <p:txBody>
          <a:bodyPr anchorCtr="0" anchor="b" bIns="0" lIns="182875" spcFirstLastPara="1" rIns="182875" wrap="square" tIns="91425">
            <a:noAutofit/>
          </a:bodyPr>
          <a:lstStyle>
            <a:lvl1pPr lvl="0" algn="l">
              <a:lnSpc>
                <a:spcPct val="90000"/>
              </a:lnSpc>
              <a:spcBef>
                <a:spcPts val="0"/>
              </a:spcBef>
              <a:spcAft>
                <a:spcPts val="0"/>
              </a:spcAft>
              <a:buSzPts val="2400"/>
              <a:buFont typeface="Gowun Batang"/>
              <a:buNone/>
              <a:defRPr sz="2400"/>
            </a:lvl1pPr>
            <a:lvl2pPr lvl="1" algn="l">
              <a:lnSpc>
                <a:spcPct val="115000"/>
              </a:lnSpc>
              <a:spcBef>
                <a:spcPts val="0"/>
              </a:spcBef>
              <a:spcAft>
                <a:spcPts val="0"/>
              </a:spcAft>
              <a:buSzPts val="2400"/>
              <a:buFont typeface="Gowun Batang"/>
              <a:buNone/>
              <a:defRPr sz="2400"/>
            </a:lvl2pPr>
            <a:lvl3pPr lvl="2" algn="l">
              <a:lnSpc>
                <a:spcPct val="115000"/>
              </a:lnSpc>
              <a:spcBef>
                <a:spcPts val="0"/>
              </a:spcBef>
              <a:spcAft>
                <a:spcPts val="0"/>
              </a:spcAft>
              <a:buSzPts val="2400"/>
              <a:buFont typeface="Gowun Batang"/>
              <a:buNone/>
              <a:defRPr sz="2400"/>
            </a:lvl3pPr>
            <a:lvl4pPr lvl="3" algn="l">
              <a:lnSpc>
                <a:spcPct val="115000"/>
              </a:lnSpc>
              <a:spcBef>
                <a:spcPts val="0"/>
              </a:spcBef>
              <a:spcAft>
                <a:spcPts val="0"/>
              </a:spcAft>
              <a:buSzPts val="2400"/>
              <a:buFont typeface="Gowun Batang"/>
              <a:buNone/>
              <a:defRPr sz="2400"/>
            </a:lvl4pPr>
            <a:lvl5pPr lvl="4" algn="l">
              <a:lnSpc>
                <a:spcPct val="115000"/>
              </a:lnSpc>
              <a:spcBef>
                <a:spcPts val="0"/>
              </a:spcBef>
              <a:spcAft>
                <a:spcPts val="0"/>
              </a:spcAft>
              <a:buSzPts val="2400"/>
              <a:buFont typeface="Gowun Batang"/>
              <a:buNone/>
              <a:defRPr sz="2400"/>
            </a:lvl5pPr>
            <a:lvl6pPr lvl="5" algn="l">
              <a:lnSpc>
                <a:spcPct val="115000"/>
              </a:lnSpc>
              <a:spcBef>
                <a:spcPts val="0"/>
              </a:spcBef>
              <a:spcAft>
                <a:spcPts val="0"/>
              </a:spcAft>
              <a:buSzPts val="2400"/>
              <a:buFont typeface="Gowun Batang"/>
              <a:buNone/>
              <a:defRPr sz="2400"/>
            </a:lvl6pPr>
            <a:lvl7pPr lvl="6" algn="l">
              <a:lnSpc>
                <a:spcPct val="115000"/>
              </a:lnSpc>
              <a:spcBef>
                <a:spcPts val="0"/>
              </a:spcBef>
              <a:spcAft>
                <a:spcPts val="0"/>
              </a:spcAft>
              <a:buSzPts val="2400"/>
              <a:buFont typeface="Gowun Batang"/>
              <a:buNone/>
              <a:defRPr sz="2400"/>
            </a:lvl7pPr>
            <a:lvl8pPr lvl="7" algn="l">
              <a:lnSpc>
                <a:spcPct val="115000"/>
              </a:lnSpc>
              <a:spcBef>
                <a:spcPts val="0"/>
              </a:spcBef>
              <a:spcAft>
                <a:spcPts val="0"/>
              </a:spcAft>
              <a:buSzPts val="2400"/>
              <a:buFont typeface="Gowun Batang"/>
              <a:buNone/>
              <a:defRPr sz="2400"/>
            </a:lvl8pPr>
            <a:lvl9pPr lvl="8" algn="l">
              <a:lnSpc>
                <a:spcPct val="115000"/>
              </a:lnSpc>
              <a:spcBef>
                <a:spcPts val="0"/>
              </a:spcBef>
              <a:spcAft>
                <a:spcPts val="0"/>
              </a:spcAft>
              <a:buSzPts val="2400"/>
              <a:buFont typeface="Gowun Batang"/>
              <a:buNone/>
              <a:defRPr sz="2400"/>
            </a:lvl9pPr>
          </a:lstStyle>
          <a:p/>
        </p:txBody>
      </p:sp>
      <p:sp>
        <p:nvSpPr>
          <p:cNvPr id="414" name="Google Shape;414;p20"/>
          <p:cNvSpPr txBox="1"/>
          <p:nvPr>
            <p:ph idx="29" type="body"/>
          </p:nvPr>
        </p:nvSpPr>
        <p:spPr>
          <a:xfrm>
            <a:off x="1043513" y="962025"/>
            <a:ext cx="1958400" cy="972900"/>
          </a:xfrm>
          <a:prstGeom prst="rect">
            <a:avLst/>
          </a:prstGeom>
          <a:noFill/>
          <a:ln>
            <a:noFill/>
          </a:ln>
        </p:spPr>
        <p:txBody>
          <a:bodyPr anchorCtr="0" anchor="t" bIns="91425" lIns="182875" spcFirstLastPara="1" rIns="137150" wrap="square" tIns="0">
            <a:noAutofit/>
          </a:bodyPr>
          <a:lstStyle>
            <a:lvl1pPr indent="-292100" lvl="0" marL="457200" algn="l">
              <a:lnSpc>
                <a:spcPct val="115000"/>
              </a:lnSpc>
              <a:spcBef>
                <a:spcPts val="0"/>
              </a:spcBef>
              <a:spcAft>
                <a:spcPts val="0"/>
              </a:spcAft>
              <a:buSzPts val="1000"/>
              <a:buFont typeface="Inter"/>
              <a:buChar char="●"/>
              <a:defRPr sz="1000"/>
            </a:lvl1pPr>
            <a:lvl2pPr indent="-292100" lvl="1" marL="914400" algn="l">
              <a:lnSpc>
                <a:spcPct val="115000"/>
              </a:lnSpc>
              <a:spcBef>
                <a:spcPts val="0"/>
              </a:spcBef>
              <a:spcAft>
                <a:spcPts val="0"/>
              </a:spcAft>
              <a:buSzPts val="1000"/>
              <a:buFont typeface="Inter"/>
              <a:buChar char="○"/>
              <a:defRPr sz="1000"/>
            </a:lvl2pPr>
            <a:lvl3pPr indent="-292100" lvl="2" marL="1371600" algn="l">
              <a:lnSpc>
                <a:spcPct val="115000"/>
              </a:lnSpc>
              <a:spcBef>
                <a:spcPts val="0"/>
              </a:spcBef>
              <a:spcAft>
                <a:spcPts val="0"/>
              </a:spcAft>
              <a:buSzPts val="1000"/>
              <a:buFont typeface="Inter"/>
              <a:buChar char="■"/>
              <a:defRPr sz="1000"/>
            </a:lvl3pPr>
            <a:lvl4pPr indent="-292100" lvl="3" marL="1828800" algn="l">
              <a:lnSpc>
                <a:spcPct val="115000"/>
              </a:lnSpc>
              <a:spcBef>
                <a:spcPts val="0"/>
              </a:spcBef>
              <a:spcAft>
                <a:spcPts val="0"/>
              </a:spcAft>
              <a:buSzPts val="1000"/>
              <a:buFont typeface="Inter"/>
              <a:buChar char="●"/>
              <a:defRPr sz="1000"/>
            </a:lvl4pPr>
            <a:lvl5pPr indent="-292100" lvl="4" marL="2286000" algn="l">
              <a:lnSpc>
                <a:spcPct val="115000"/>
              </a:lnSpc>
              <a:spcBef>
                <a:spcPts val="0"/>
              </a:spcBef>
              <a:spcAft>
                <a:spcPts val="0"/>
              </a:spcAft>
              <a:buSzPts val="1000"/>
              <a:buFont typeface="Inter"/>
              <a:buChar char="○"/>
              <a:defRPr sz="1000"/>
            </a:lvl5pPr>
            <a:lvl6pPr indent="-292100" lvl="5" marL="2743200" algn="l">
              <a:lnSpc>
                <a:spcPct val="115000"/>
              </a:lnSpc>
              <a:spcBef>
                <a:spcPts val="0"/>
              </a:spcBef>
              <a:spcAft>
                <a:spcPts val="0"/>
              </a:spcAft>
              <a:buSzPts val="1000"/>
              <a:buFont typeface="Inter"/>
              <a:buChar char="■"/>
              <a:defRPr sz="1000"/>
            </a:lvl6pPr>
            <a:lvl7pPr indent="-292100" lvl="6" marL="3200400" algn="l">
              <a:lnSpc>
                <a:spcPct val="115000"/>
              </a:lnSpc>
              <a:spcBef>
                <a:spcPts val="0"/>
              </a:spcBef>
              <a:spcAft>
                <a:spcPts val="0"/>
              </a:spcAft>
              <a:buSzPts val="1000"/>
              <a:buFont typeface="Inter"/>
              <a:buChar char="●"/>
              <a:defRPr sz="1000"/>
            </a:lvl7pPr>
            <a:lvl8pPr indent="-292100" lvl="7" marL="3657600" algn="l">
              <a:lnSpc>
                <a:spcPct val="115000"/>
              </a:lnSpc>
              <a:spcBef>
                <a:spcPts val="0"/>
              </a:spcBef>
              <a:spcAft>
                <a:spcPts val="0"/>
              </a:spcAft>
              <a:buSzPts val="1000"/>
              <a:buFont typeface="Inter"/>
              <a:buChar char="○"/>
              <a:defRPr sz="1000"/>
            </a:lvl8pPr>
            <a:lvl9pPr indent="-292100" lvl="8" marL="4114800" algn="l">
              <a:lnSpc>
                <a:spcPct val="115000"/>
              </a:lnSpc>
              <a:spcBef>
                <a:spcPts val="0"/>
              </a:spcBef>
              <a:spcAft>
                <a:spcPts val="0"/>
              </a:spcAft>
              <a:buSzPts val="1000"/>
              <a:buFont typeface="Inter"/>
              <a:buChar char="■"/>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LT 5">
  <p:cSld name="BLANK_1_1_1_1_1_1_1_1_1_1_2_1_1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24" name="Google Shape;24;p3"/>
          <p:cNvSpPr txBox="1"/>
          <p:nvPr>
            <p:ph idx="2"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25" name="Google Shape;25;p3"/>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26" name="Google Shape;26;p3"/>
          <p:cNvCxnSpPr/>
          <p:nvPr/>
        </p:nvCxnSpPr>
        <p:spPr>
          <a:xfrm>
            <a:off x="1042100" y="334900"/>
            <a:ext cx="8102400" cy="0"/>
          </a:xfrm>
          <a:prstGeom prst="straightConnector1">
            <a:avLst/>
          </a:prstGeom>
          <a:noFill/>
          <a:ln cap="flat" cmpd="sng" w="9525">
            <a:solidFill>
              <a:schemeClr val="accent6"/>
            </a:solidFill>
            <a:prstDash val="solid"/>
            <a:round/>
            <a:headEnd len="sm" w="sm" type="none"/>
            <a:tailEnd len="sm" w="sm" type="none"/>
          </a:ln>
        </p:spPr>
      </p:cxnSp>
      <p:cxnSp>
        <p:nvCxnSpPr>
          <p:cNvPr id="27" name="Google Shape;27;p3"/>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28" name="Google Shape;28;p3"/>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29" name="Google Shape;29;p3"/>
          <p:cNvCxnSpPr/>
          <p:nvPr/>
        </p:nvCxnSpPr>
        <p:spPr>
          <a:xfrm>
            <a:off x="5153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30" name="Google Shape;30;p3"/>
          <p:cNvCxnSpPr/>
          <p:nvPr/>
        </p:nvCxnSpPr>
        <p:spPr>
          <a:xfrm>
            <a:off x="1042100" y="-200"/>
            <a:ext cx="0" cy="514380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olutions">
  <p:cSld name="CUSTOM_6">
    <p:bg>
      <p:bgPr>
        <a:solidFill>
          <a:schemeClr val="lt2"/>
        </a:solidFill>
      </p:bgPr>
    </p:bg>
    <p:spTree>
      <p:nvGrpSpPr>
        <p:cNvPr id="415" name="Shape 415"/>
        <p:cNvGrpSpPr/>
        <p:nvPr/>
      </p:nvGrpSpPr>
      <p:grpSpPr>
        <a:xfrm>
          <a:off x="0" y="0"/>
          <a:ext cx="0" cy="0"/>
          <a:chOff x="0" y="0"/>
          <a:chExt cx="0" cy="0"/>
        </a:xfrm>
      </p:grpSpPr>
      <p:sp>
        <p:nvSpPr>
          <p:cNvPr id="416" name="Google Shape;416;p21"/>
          <p:cNvSpPr txBox="1"/>
          <p:nvPr>
            <p:ph type="title"/>
          </p:nvPr>
        </p:nvSpPr>
        <p:spPr>
          <a:xfrm>
            <a:off x="5481500" y="3864550"/>
            <a:ext cx="498300" cy="6366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1500"/>
              <a:buFont typeface="Inter SemiBold"/>
              <a:buChar char="●"/>
              <a:defRPr sz="15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2pPr>
            <a:lvl3pPr lvl="2"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3pPr>
            <a:lvl4pPr lvl="3"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4pPr>
            <a:lvl5pPr lvl="4"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5pPr>
            <a:lvl6pPr lvl="5"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6pPr>
            <a:lvl7pPr lvl="6"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7pPr>
            <a:lvl8pPr lvl="7"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8pPr>
            <a:lvl9pPr lvl="8" algn="ctr">
              <a:lnSpc>
                <a:spcPct val="115000"/>
              </a:lnSpc>
              <a:spcBef>
                <a:spcPts val="0"/>
              </a:spcBef>
              <a:spcAft>
                <a:spcPts val="0"/>
              </a:spcAft>
              <a:buClr>
                <a:schemeClr val="lt1"/>
              </a:buClr>
              <a:buSzPts val="1500"/>
              <a:buFont typeface="Inter"/>
              <a:buChar char="■"/>
              <a:defRPr sz="1500">
                <a:latin typeface="Inter"/>
                <a:ea typeface="Inter"/>
                <a:cs typeface="Inter"/>
                <a:sym typeface="Inter"/>
              </a:defRPr>
            </a:lvl9pPr>
          </a:lstStyle>
          <a:p/>
        </p:txBody>
      </p:sp>
      <p:sp>
        <p:nvSpPr>
          <p:cNvPr id="417" name="Google Shape;417;p21"/>
          <p:cNvSpPr txBox="1"/>
          <p:nvPr>
            <p:ph idx="2" type="title"/>
          </p:nvPr>
        </p:nvSpPr>
        <p:spPr>
          <a:xfrm>
            <a:off x="5481500" y="1309125"/>
            <a:ext cx="498300" cy="6387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1500"/>
              <a:buFont typeface="Inter"/>
              <a:buChar char="●"/>
              <a:defRPr b="1" sz="1500">
                <a:latin typeface="Inter"/>
                <a:ea typeface="Inter"/>
                <a:cs typeface="Inter"/>
                <a:sym typeface="Inter"/>
              </a:defRPr>
            </a:lvl1pPr>
            <a:lvl2pPr lvl="1"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2pPr>
            <a:lvl3pPr lvl="2"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3pPr>
            <a:lvl4pPr lvl="3"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4pPr>
            <a:lvl5pPr lvl="4"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5pPr>
            <a:lvl6pPr lvl="5"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6pPr>
            <a:lvl7pPr lvl="6"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7pPr>
            <a:lvl8pPr lvl="7"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8pPr>
            <a:lvl9pPr lvl="8"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9pPr>
          </a:lstStyle>
          <a:p/>
        </p:txBody>
      </p:sp>
      <p:sp>
        <p:nvSpPr>
          <p:cNvPr id="418" name="Google Shape;418;p21"/>
          <p:cNvSpPr txBox="1"/>
          <p:nvPr>
            <p:ph idx="3" type="title"/>
          </p:nvPr>
        </p:nvSpPr>
        <p:spPr>
          <a:xfrm>
            <a:off x="5481500" y="3224825"/>
            <a:ext cx="498300" cy="6387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1500"/>
              <a:buFont typeface="Inter"/>
              <a:buChar char="●"/>
              <a:defRPr b="1" sz="1500">
                <a:latin typeface="Inter"/>
                <a:ea typeface="Inter"/>
                <a:cs typeface="Inter"/>
                <a:sym typeface="Inter"/>
              </a:defRPr>
            </a:lvl1pPr>
            <a:lvl2pPr lvl="1"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2pPr>
            <a:lvl3pPr lvl="2"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3pPr>
            <a:lvl4pPr lvl="3"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4pPr>
            <a:lvl5pPr lvl="4"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5pPr>
            <a:lvl6pPr lvl="5"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6pPr>
            <a:lvl7pPr lvl="6"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7pPr>
            <a:lvl8pPr lvl="7"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8pPr>
            <a:lvl9pPr lvl="8" algn="ctr">
              <a:lnSpc>
                <a:spcPct val="115000"/>
              </a:lnSpc>
              <a:spcBef>
                <a:spcPts val="0"/>
              </a:spcBef>
              <a:spcAft>
                <a:spcPts val="0"/>
              </a:spcAft>
              <a:buClr>
                <a:schemeClr val="lt2"/>
              </a:buClr>
              <a:buSzPts val="1500"/>
              <a:buFont typeface="Inter"/>
              <a:buChar char="■"/>
              <a:defRPr b="1" sz="1500">
                <a:solidFill>
                  <a:schemeClr val="lt2"/>
                </a:solidFill>
                <a:latin typeface="Inter"/>
                <a:ea typeface="Inter"/>
                <a:cs typeface="Inter"/>
                <a:sym typeface="Inter"/>
              </a:defRPr>
            </a:lvl9pPr>
          </a:lstStyle>
          <a:p/>
        </p:txBody>
      </p:sp>
      <p:sp>
        <p:nvSpPr>
          <p:cNvPr id="419" name="Google Shape;419;p21"/>
          <p:cNvSpPr txBox="1"/>
          <p:nvPr>
            <p:ph idx="4" type="title"/>
          </p:nvPr>
        </p:nvSpPr>
        <p:spPr>
          <a:xfrm>
            <a:off x="5481500" y="2596100"/>
            <a:ext cx="498300" cy="6291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1500"/>
              <a:buFont typeface="Inter"/>
              <a:buChar char="●"/>
              <a:defRPr b="1" sz="1500">
                <a:latin typeface="Inter"/>
                <a:ea typeface="Inter"/>
                <a:cs typeface="Inter"/>
                <a:sym typeface="Inter"/>
              </a:defRPr>
            </a:lvl1pPr>
            <a:lvl2pPr lvl="1"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2pPr>
            <a:lvl3pPr lvl="2"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3pPr>
            <a:lvl4pPr lvl="3"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4pPr>
            <a:lvl5pPr lvl="4"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5pPr>
            <a:lvl6pPr lvl="5"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6pPr>
            <a:lvl7pPr lvl="6"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7pPr>
            <a:lvl8pPr lvl="7"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8pPr>
            <a:lvl9pPr lvl="8"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9pPr>
          </a:lstStyle>
          <a:p/>
        </p:txBody>
      </p:sp>
      <p:sp>
        <p:nvSpPr>
          <p:cNvPr id="420" name="Google Shape;420;p21"/>
          <p:cNvSpPr txBox="1"/>
          <p:nvPr>
            <p:ph idx="5" type="title"/>
          </p:nvPr>
        </p:nvSpPr>
        <p:spPr>
          <a:xfrm>
            <a:off x="5481500" y="1949300"/>
            <a:ext cx="498300" cy="6468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1500"/>
              <a:buFont typeface="Inter"/>
              <a:buChar char="●"/>
              <a:defRPr b="1" sz="1500">
                <a:latin typeface="Inter"/>
                <a:ea typeface="Inter"/>
                <a:cs typeface="Inter"/>
                <a:sym typeface="Inter"/>
              </a:defRPr>
            </a:lvl1pPr>
            <a:lvl2pPr lvl="1"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2pPr>
            <a:lvl3pPr lvl="2"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3pPr>
            <a:lvl4pPr lvl="3"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4pPr>
            <a:lvl5pPr lvl="4"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5pPr>
            <a:lvl6pPr lvl="5"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6pPr>
            <a:lvl7pPr lvl="6"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7pPr>
            <a:lvl8pPr lvl="7"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8pPr>
            <a:lvl9pPr lvl="8"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9pPr>
          </a:lstStyle>
          <a:p/>
        </p:txBody>
      </p:sp>
      <p:sp>
        <p:nvSpPr>
          <p:cNvPr id="421" name="Google Shape;421;p21"/>
          <p:cNvSpPr txBox="1"/>
          <p:nvPr>
            <p:ph idx="6" type="title"/>
          </p:nvPr>
        </p:nvSpPr>
        <p:spPr>
          <a:xfrm>
            <a:off x="5481475" y="4504275"/>
            <a:ext cx="498300" cy="6435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1500"/>
              <a:buFont typeface="Inter"/>
              <a:buChar char="●"/>
              <a:defRPr b="1" sz="1500">
                <a:latin typeface="Inter"/>
                <a:ea typeface="Inter"/>
                <a:cs typeface="Inter"/>
                <a:sym typeface="Inter"/>
              </a:defRPr>
            </a:lvl1pPr>
            <a:lvl2pPr lvl="1"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2pPr>
            <a:lvl3pPr lvl="2"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3pPr>
            <a:lvl4pPr lvl="3"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4pPr>
            <a:lvl5pPr lvl="4"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5pPr>
            <a:lvl6pPr lvl="5"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6pPr>
            <a:lvl7pPr lvl="6"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7pPr>
            <a:lvl8pPr lvl="7"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8pPr>
            <a:lvl9pPr lvl="8" algn="ctr">
              <a:lnSpc>
                <a:spcPct val="115000"/>
              </a:lnSpc>
              <a:spcBef>
                <a:spcPts val="0"/>
              </a:spcBef>
              <a:spcAft>
                <a:spcPts val="0"/>
              </a:spcAft>
              <a:buClr>
                <a:schemeClr val="lt1"/>
              </a:buClr>
              <a:buSzPts val="1500"/>
              <a:buFont typeface="Inter"/>
              <a:buChar char="■"/>
              <a:defRPr b="1" sz="1500">
                <a:latin typeface="Inter"/>
                <a:ea typeface="Inter"/>
                <a:cs typeface="Inter"/>
                <a:sym typeface="Inter"/>
              </a:defRPr>
            </a:lvl9pPr>
          </a:lstStyle>
          <a:p/>
        </p:txBody>
      </p:sp>
      <p:sp>
        <p:nvSpPr>
          <p:cNvPr id="422" name="Google Shape;422;p21"/>
          <p:cNvSpPr txBox="1"/>
          <p:nvPr>
            <p:ph idx="1" type="body"/>
          </p:nvPr>
        </p:nvSpPr>
        <p:spPr>
          <a:xfrm>
            <a:off x="2187950" y="1307550"/>
            <a:ext cx="3181200" cy="1288500"/>
          </a:xfrm>
          <a:prstGeom prst="rect">
            <a:avLst/>
          </a:prstGeom>
          <a:noFill/>
          <a:ln>
            <a:noFill/>
          </a:ln>
        </p:spPr>
        <p:txBody>
          <a:bodyPr anchorCtr="0" anchor="ctr" bIns="91425" lIns="274300" spcFirstLastPara="1" rIns="91425" wrap="square" tIns="91425">
            <a:norm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0"/>
              </a:spcBef>
              <a:spcAft>
                <a:spcPts val="0"/>
              </a:spcAft>
              <a:buSzPts val="1000"/>
              <a:buChar char="○"/>
              <a:defRPr sz="1000"/>
            </a:lvl2pPr>
            <a:lvl3pPr indent="-292100" lvl="2" marL="1371600" algn="l">
              <a:lnSpc>
                <a:spcPct val="115000"/>
              </a:lnSpc>
              <a:spcBef>
                <a:spcPts val="0"/>
              </a:spcBef>
              <a:spcAft>
                <a:spcPts val="0"/>
              </a:spcAft>
              <a:buSzPts val="1000"/>
              <a:buChar char="■"/>
              <a:defRPr sz="1000"/>
            </a:lvl3pPr>
            <a:lvl4pPr indent="-292100" lvl="3" marL="1828800" algn="l">
              <a:lnSpc>
                <a:spcPct val="115000"/>
              </a:lnSpc>
              <a:spcBef>
                <a:spcPts val="0"/>
              </a:spcBef>
              <a:spcAft>
                <a:spcPts val="0"/>
              </a:spcAft>
              <a:buSzPts val="1000"/>
              <a:buChar char="●"/>
              <a:defRPr sz="1000"/>
            </a:lvl4pPr>
            <a:lvl5pPr indent="-292100" lvl="4" marL="2286000" algn="l">
              <a:lnSpc>
                <a:spcPct val="115000"/>
              </a:lnSpc>
              <a:spcBef>
                <a:spcPts val="0"/>
              </a:spcBef>
              <a:spcAft>
                <a:spcPts val="0"/>
              </a:spcAft>
              <a:buSzPts val="1000"/>
              <a:buChar char="○"/>
              <a:defRPr sz="1000"/>
            </a:lvl5pPr>
            <a:lvl6pPr indent="-292100" lvl="5" marL="2743200" algn="l">
              <a:lnSpc>
                <a:spcPct val="115000"/>
              </a:lnSpc>
              <a:spcBef>
                <a:spcPts val="0"/>
              </a:spcBef>
              <a:spcAft>
                <a:spcPts val="0"/>
              </a:spcAft>
              <a:buSzPts val="1000"/>
              <a:buChar char="■"/>
              <a:defRPr sz="1000"/>
            </a:lvl6pPr>
            <a:lvl7pPr indent="-292100" lvl="6" marL="3200400" algn="l">
              <a:lnSpc>
                <a:spcPct val="115000"/>
              </a:lnSpc>
              <a:spcBef>
                <a:spcPts val="0"/>
              </a:spcBef>
              <a:spcAft>
                <a:spcPts val="0"/>
              </a:spcAft>
              <a:buSzPts val="1000"/>
              <a:buChar char="●"/>
              <a:defRPr sz="1000"/>
            </a:lvl7pPr>
            <a:lvl8pPr indent="-292100" lvl="7" marL="3657600" algn="l">
              <a:lnSpc>
                <a:spcPct val="115000"/>
              </a:lnSpc>
              <a:spcBef>
                <a:spcPts val="0"/>
              </a:spcBef>
              <a:spcAft>
                <a:spcPts val="0"/>
              </a:spcAft>
              <a:buSzPts val="1000"/>
              <a:buChar char="○"/>
              <a:defRPr sz="1000"/>
            </a:lvl8pPr>
            <a:lvl9pPr indent="-292100" lvl="8" marL="4114800" algn="l">
              <a:lnSpc>
                <a:spcPct val="115000"/>
              </a:lnSpc>
              <a:spcBef>
                <a:spcPts val="0"/>
              </a:spcBef>
              <a:spcAft>
                <a:spcPts val="0"/>
              </a:spcAft>
              <a:buSzPts val="1000"/>
              <a:buChar char="■"/>
              <a:defRPr sz="1000"/>
            </a:lvl9pPr>
          </a:lstStyle>
          <a:p/>
        </p:txBody>
      </p:sp>
      <p:sp>
        <p:nvSpPr>
          <p:cNvPr id="423" name="Google Shape;423;p21"/>
          <p:cNvSpPr txBox="1"/>
          <p:nvPr>
            <p:ph idx="7" type="body"/>
          </p:nvPr>
        </p:nvSpPr>
        <p:spPr>
          <a:xfrm>
            <a:off x="2187950" y="3864550"/>
            <a:ext cx="3181200" cy="1279200"/>
          </a:xfrm>
          <a:prstGeom prst="rect">
            <a:avLst/>
          </a:prstGeom>
          <a:noFill/>
          <a:ln>
            <a:noFill/>
          </a:ln>
        </p:spPr>
        <p:txBody>
          <a:bodyPr anchorCtr="0" anchor="ctr" bIns="91425" lIns="274300" spcFirstLastPara="1" rIns="91425" wrap="square" tIns="91425">
            <a:normAutofit/>
          </a:bodyPr>
          <a:lstStyle>
            <a:lvl1pPr indent="-292100" lvl="0" marL="457200" algn="l">
              <a:lnSpc>
                <a:spcPct val="115000"/>
              </a:lnSpc>
              <a:spcBef>
                <a:spcPts val="0"/>
              </a:spcBef>
              <a:spcAft>
                <a:spcPts val="0"/>
              </a:spcAft>
              <a:buSzPts val="1000"/>
              <a:buFont typeface="Inter"/>
              <a:buChar char="●"/>
              <a:defRPr sz="1000"/>
            </a:lvl1pPr>
            <a:lvl2pPr indent="-292100" lvl="1" marL="914400" algn="l">
              <a:lnSpc>
                <a:spcPct val="115000"/>
              </a:lnSpc>
              <a:spcBef>
                <a:spcPts val="800"/>
              </a:spcBef>
              <a:spcAft>
                <a:spcPts val="0"/>
              </a:spcAft>
              <a:buSzPts val="1000"/>
              <a:buFont typeface="Inter"/>
              <a:buChar char="○"/>
              <a:defRPr sz="1000"/>
            </a:lvl2pPr>
            <a:lvl3pPr indent="-292100" lvl="2" marL="1371600" algn="l">
              <a:lnSpc>
                <a:spcPct val="115000"/>
              </a:lnSpc>
              <a:spcBef>
                <a:spcPts val="800"/>
              </a:spcBef>
              <a:spcAft>
                <a:spcPts val="0"/>
              </a:spcAft>
              <a:buSzPts val="1000"/>
              <a:buFont typeface="Inter"/>
              <a:buChar char="■"/>
              <a:defRPr sz="1000"/>
            </a:lvl3pPr>
            <a:lvl4pPr indent="-292100" lvl="3" marL="1828800" algn="l">
              <a:lnSpc>
                <a:spcPct val="115000"/>
              </a:lnSpc>
              <a:spcBef>
                <a:spcPts val="800"/>
              </a:spcBef>
              <a:spcAft>
                <a:spcPts val="0"/>
              </a:spcAft>
              <a:buSzPts val="1000"/>
              <a:buFont typeface="Inter"/>
              <a:buChar char="●"/>
              <a:defRPr sz="1000"/>
            </a:lvl4pPr>
            <a:lvl5pPr indent="-292100" lvl="4" marL="2286000" algn="l">
              <a:lnSpc>
                <a:spcPct val="115000"/>
              </a:lnSpc>
              <a:spcBef>
                <a:spcPts val="800"/>
              </a:spcBef>
              <a:spcAft>
                <a:spcPts val="0"/>
              </a:spcAft>
              <a:buSzPts val="1000"/>
              <a:buFont typeface="Inter"/>
              <a:buChar char="○"/>
              <a:defRPr sz="1000"/>
            </a:lvl5pPr>
            <a:lvl6pPr indent="-292100" lvl="5" marL="2743200" algn="l">
              <a:lnSpc>
                <a:spcPct val="115000"/>
              </a:lnSpc>
              <a:spcBef>
                <a:spcPts val="800"/>
              </a:spcBef>
              <a:spcAft>
                <a:spcPts val="0"/>
              </a:spcAft>
              <a:buSzPts val="1000"/>
              <a:buFont typeface="Inter"/>
              <a:buChar char="■"/>
              <a:defRPr sz="1000"/>
            </a:lvl6pPr>
            <a:lvl7pPr indent="-292100" lvl="6" marL="3200400" algn="l">
              <a:lnSpc>
                <a:spcPct val="115000"/>
              </a:lnSpc>
              <a:spcBef>
                <a:spcPts val="800"/>
              </a:spcBef>
              <a:spcAft>
                <a:spcPts val="0"/>
              </a:spcAft>
              <a:buSzPts val="1000"/>
              <a:buFont typeface="Inter"/>
              <a:buChar char="●"/>
              <a:defRPr sz="1000"/>
            </a:lvl7pPr>
            <a:lvl8pPr indent="-292100" lvl="7" marL="3657600" algn="l">
              <a:lnSpc>
                <a:spcPct val="115000"/>
              </a:lnSpc>
              <a:spcBef>
                <a:spcPts val="800"/>
              </a:spcBef>
              <a:spcAft>
                <a:spcPts val="0"/>
              </a:spcAft>
              <a:buSzPts val="1000"/>
              <a:buFont typeface="Inter"/>
              <a:buChar char="○"/>
              <a:defRPr sz="1000"/>
            </a:lvl8pPr>
            <a:lvl9pPr indent="-292100" lvl="8" marL="4114800" algn="l">
              <a:lnSpc>
                <a:spcPct val="115000"/>
              </a:lnSpc>
              <a:spcBef>
                <a:spcPts val="800"/>
              </a:spcBef>
              <a:spcAft>
                <a:spcPts val="800"/>
              </a:spcAft>
              <a:buSzPts val="1000"/>
              <a:buFont typeface="Inter"/>
              <a:buChar char="■"/>
              <a:defRPr sz="1000"/>
            </a:lvl9pPr>
          </a:lstStyle>
          <a:p/>
        </p:txBody>
      </p:sp>
      <p:sp>
        <p:nvSpPr>
          <p:cNvPr id="424" name="Google Shape;424;p21"/>
          <p:cNvSpPr txBox="1"/>
          <p:nvPr>
            <p:ph idx="8" type="body"/>
          </p:nvPr>
        </p:nvSpPr>
        <p:spPr>
          <a:xfrm>
            <a:off x="2187950" y="2596100"/>
            <a:ext cx="3181200" cy="1268700"/>
          </a:xfrm>
          <a:prstGeom prst="rect">
            <a:avLst/>
          </a:prstGeom>
          <a:noFill/>
          <a:ln>
            <a:noFill/>
          </a:ln>
        </p:spPr>
        <p:txBody>
          <a:bodyPr anchorCtr="0" anchor="ctr" bIns="91425" lIns="274300" spcFirstLastPara="1" rIns="91425" wrap="square" tIns="91425">
            <a:norm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0"/>
              </a:spcBef>
              <a:spcAft>
                <a:spcPts val="0"/>
              </a:spcAft>
              <a:buSzPts val="1000"/>
              <a:buChar char="○"/>
              <a:defRPr sz="1000"/>
            </a:lvl2pPr>
            <a:lvl3pPr indent="-292100" lvl="2" marL="1371600" algn="l">
              <a:lnSpc>
                <a:spcPct val="115000"/>
              </a:lnSpc>
              <a:spcBef>
                <a:spcPts val="0"/>
              </a:spcBef>
              <a:spcAft>
                <a:spcPts val="0"/>
              </a:spcAft>
              <a:buSzPts val="1000"/>
              <a:buChar char="■"/>
              <a:defRPr sz="1000"/>
            </a:lvl3pPr>
            <a:lvl4pPr indent="-292100" lvl="3" marL="1828800" algn="l">
              <a:lnSpc>
                <a:spcPct val="115000"/>
              </a:lnSpc>
              <a:spcBef>
                <a:spcPts val="0"/>
              </a:spcBef>
              <a:spcAft>
                <a:spcPts val="0"/>
              </a:spcAft>
              <a:buSzPts val="1000"/>
              <a:buChar char="●"/>
              <a:defRPr sz="1000"/>
            </a:lvl4pPr>
            <a:lvl5pPr indent="-292100" lvl="4" marL="2286000" algn="l">
              <a:lnSpc>
                <a:spcPct val="115000"/>
              </a:lnSpc>
              <a:spcBef>
                <a:spcPts val="0"/>
              </a:spcBef>
              <a:spcAft>
                <a:spcPts val="0"/>
              </a:spcAft>
              <a:buSzPts val="1000"/>
              <a:buChar char="○"/>
              <a:defRPr sz="1000"/>
            </a:lvl5pPr>
            <a:lvl6pPr indent="-292100" lvl="5" marL="2743200" algn="l">
              <a:lnSpc>
                <a:spcPct val="115000"/>
              </a:lnSpc>
              <a:spcBef>
                <a:spcPts val="0"/>
              </a:spcBef>
              <a:spcAft>
                <a:spcPts val="0"/>
              </a:spcAft>
              <a:buSzPts val="1000"/>
              <a:buChar char="■"/>
              <a:defRPr sz="1000"/>
            </a:lvl6pPr>
            <a:lvl7pPr indent="-292100" lvl="6" marL="3200400" algn="l">
              <a:lnSpc>
                <a:spcPct val="115000"/>
              </a:lnSpc>
              <a:spcBef>
                <a:spcPts val="0"/>
              </a:spcBef>
              <a:spcAft>
                <a:spcPts val="0"/>
              </a:spcAft>
              <a:buSzPts val="1000"/>
              <a:buChar char="●"/>
              <a:defRPr sz="1000"/>
            </a:lvl7pPr>
            <a:lvl8pPr indent="-292100" lvl="7" marL="3657600" algn="l">
              <a:lnSpc>
                <a:spcPct val="115000"/>
              </a:lnSpc>
              <a:spcBef>
                <a:spcPts val="0"/>
              </a:spcBef>
              <a:spcAft>
                <a:spcPts val="0"/>
              </a:spcAft>
              <a:buSzPts val="1000"/>
              <a:buChar char="○"/>
              <a:defRPr sz="1000"/>
            </a:lvl8pPr>
            <a:lvl9pPr indent="-292100" lvl="8" marL="4114800" algn="l">
              <a:lnSpc>
                <a:spcPct val="115000"/>
              </a:lnSpc>
              <a:spcBef>
                <a:spcPts val="0"/>
              </a:spcBef>
              <a:spcAft>
                <a:spcPts val="0"/>
              </a:spcAft>
              <a:buSzPts val="1000"/>
              <a:buChar char="■"/>
              <a:defRPr sz="1000"/>
            </a:lvl9pPr>
          </a:lstStyle>
          <a:p/>
        </p:txBody>
      </p:sp>
      <p:cxnSp>
        <p:nvCxnSpPr>
          <p:cNvPr id="425" name="Google Shape;425;p21"/>
          <p:cNvCxnSpPr/>
          <p:nvPr/>
        </p:nvCxnSpPr>
        <p:spPr>
          <a:xfrm rot="10800000">
            <a:off x="520175" y="1307575"/>
            <a:ext cx="8624100" cy="0"/>
          </a:xfrm>
          <a:prstGeom prst="straightConnector1">
            <a:avLst/>
          </a:prstGeom>
          <a:noFill/>
          <a:ln cap="flat" cmpd="sng" w="9525">
            <a:solidFill>
              <a:schemeClr val="lt1"/>
            </a:solidFill>
            <a:prstDash val="solid"/>
            <a:round/>
            <a:headEnd len="sm" w="sm" type="none"/>
            <a:tailEnd len="sm" w="sm" type="none"/>
          </a:ln>
        </p:spPr>
      </p:cxnSp>
      <p:sp>
        <p:nvSpPr>
          <p:cNvPr id="426" name="Google Shape;426;p21"/>
          <p:cNvSpPr txBox="1"/>
          <p:nvPr>
            <p:ph idx="9"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None/>
              <a:defRPr sz="800"/>
            </a:lvl1pPr>
            <a:lvl2pPr lvl="1" algn="l">
              <a:lnSpc>
                <a:spcPct val="115000"/>
              </a:lnSpc>
              <a:spcBef>
                <a:spcPts val="0"/>
              </a:spcBef>
              <a:spcAft>
                <a:spcPts val="0"/>
              </a:spcAft>
              <a:buClr>
                <a:schemeClr val="lt1"/>
              </a:buClr>
              <a:buSzPts val="800"/>
              <a:buNone/>
              <a:defRPr sz="800"/>
            </a:lvl2pPr>
            <a:lvl3pPr lvl="2" algn="l">
              <a:lnSpc>
                <a:spcPct val="115000"/>
              </a:lnSpc>
              <a:spcBef>
                <a:spcPts val="0"/>
              </a:spcBef>
              <a:spcAft>
                <a:spcPts val="0"/>
              </a:spcAft>
              <a:buClr>
                <a:schemeClr val="lt1"/>
              </a:buClr>
              <a:buSzPts val="800"/>
              <a:buNone/>
              <a:defRPr sz="800"/>
            </a:lvl3pPr>
            <a:lvl4pPr lvl="3" algn="l">
              <a:lnSpc>
                <a:spcPct val="115000"/>
              </a:lnSpc>
              <a:spcBef>
                <a:spcPts val="0"/>
              </a:spcBef>
              <a:spcAft>
                <a:spcPts val="0"/>
              </a:spcAft>
              <a:buClr>
                <a:schemeClr val="lt1"/>
              </a:buClr>
              <a:buSzPts val="800"/>
              <a:buNone/>
              <a:defRPr sz="800"/>
            </a:lvl4pPr>
            <a:lvl5pPr lvl="4" algn="l">
              <a:lnSpc>
                <a:spcPct val="115000"/>
              </a:lnSpc>
              <a:spcBef>
                <a:spcPts val="0"/>
              </a:spcBef>
              <a:spcAft>
                <a:spcPts val="0"/>
              </a:spcAft>
              <a:buClr>
                <a:schemeClr val="lt1"/>
              </a:buClr>
              <a:buSzPts val="800"/>
              <a:buNone/>
              <a:defRPr sz="800"/>
            </a:lvl5pPr>
            <a:lvl6pPr lvl="5" algn="l">
              <a:lnSpc>
                <a:spcPct val="115000"/>
              </a:lnSpc>
              <a:spcBef>
                <a:spcPts val="0"/>
              </a:spcBef>
              <a:spcAft>
                <a:spcPts val="0"/>
              </a:spcAft>
              <a:buClr>
                <a:schemeClr val="lt1"/>
              </a:buClr>
              <a:buSzPts val="800"/>
              <a:buNone/>
              <a:defRPr sz="800"/>
            </a:lvl6pPr>
            <a:lvl7pPr lvl="6" algn="l">
              <a:lnSpc>
                <a:spcPct val="115000"/>
              </a:lnSpc>
              <a:spcBef>
                <a:spcPts val="0"/>
              </a:spcBef>
              <a:spcAft>
                <a:spcPts val="0"/>
              </a:spcAft>
              <a:buClr>
                <a:schemeClr val="lt1"/>
              </a:buClr>
              <a:buSzPts val="800"/>
              <a:buNone/>
              <a:defRPr sz="800"/>
            </a:lvl7pPr>
            <a:lvl8pPr lvl="7" algn="l">
              <a:lnSpc>
                <a:spcPct val="115000"/>
              </a:lnSpc>
              <a:spcBef>
                <a:spcPts val="0"/>
              </a:spcBef>
              <a:spcAft>
                <a:spcPts val="0"/>
              </a:spcAft>
              <a:buClr>
                <a:schemeClr val="lt1"/>
              </a:buClr>
              <a:buSzPts val="800"/>
              <a:buNone/>
              <a:defRPr sz="800"/>
            </a:lvl8pPr>
            <a:lvl9pPr lvl="8" algn="l">
              <a:lnSpc>
                <a:spcPct val="115000"/>
              </a:lnSpc>
              <a:spcBef>
                <a:spcPts val="0"/>
              </a:spcBef>
              <a:spcAft>
                <a:spcPts val="0"/>
              </a:spcAft>
              <a:buClr>
                <a:schemeClr val="lt1"/>
              </a:buClr>
              <a:buSzPts val="800"/>
              <a:buNone/>
              <a:defRPr sz="800"/>
            </a:lvl9pPr>
          </a:lstStyle>
          <a:p/>
        </p:txBody>
      </p:sp>
      <p:sp>
        <p:nvSpPr>
          <p:cNvPr id="427" name="Google Shape;427;p21"/>
          <p:cNvSpPr txBox="1"/>
          <p:nvPr>
            <p:ph idx="1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None/>
              <a:defRPr sz="800"/>
            </a:lvl1pPr>
            <a:lvl2pPr lvl="1" algn="r">
              <a:lnSpc>
                <a:spcPct val="115000"/>
              </a:lnSpc>
              <a:spcBef>
                <a:spcPts val="0"/>
              </a:spcBef>
              <a:spcAft>
                <a:spcPts val="0"/>
              </a:spcAft>
              <a:buClr>
                <a:schemeClr val="lt1"/>
              </a:buClr>
              <a:buSzPts val="800"/>
              <a:buNone/>
              <a:defRPr sz="800"/>
            </a:lvl2pPr>
            <a:lvl3pPr lvl="2" algn="r">
              <a:lnSpc>
                <a:spcPct val="115000"/>
              </a:lnSpc>
              <a:spcBef>
                <a:spcPts val="0"/>
              </a:spcBef>
              <a:spcAft>
                <a:spcPts val="0"/>
              </a:spcAft>
              <a:buClr>
                <a:schemeClr val="lt1"/>
              </a:buClr>
              <a:buSzPts val="800"/>
              <a:buNone/>
              <a:defRPr sz="800"/>
            </a:lvl3pPr>
            <a:lvl4pPr lvl="3" algn="r">
              <a:lnSpc>
                <a:spcPct val="115000"/>
              </a:lnSpc>
              <a:spcBef>
                <a:spcPts val="0"/>
              </a:spcBef>
              <a:spcAft>
                <a:spcPts val="0"/>
              </a:spcAft>
              <a:buClr>
                <a:schemeClr val="lt1"/>
              </a:buClr>
              <a:buSzPts val="800"/>
              <a:buNone/>
              <a:defRPr sz="800"/>
            </a:lvl4pPr>
            <a:lvl5pPr lvl="4" algn="r">
              <a:lnSpc>
                <a:spcPct val="115000"/>
              </a:lnSpc>
              <a:spcBef>
                <a:spcPts val="0"/>
              </a:spcBef>
              <a:spcAft>
                <a:spcPts val="0"/>
              </a:spcAft>
              <a:buClr>
                <a:schemeClr val="lt1"/>
              </a:buClr>
              <a:buSzPts val="800"/>
              <a:buNone/>
              <a:defRPr sz="800"/>
            </a:lvl5pPr>
            <a:lvl6pPr lvl="5" algn="r">
              <a:lnSpc>
                <a:spcPct val="115000"/>
              </a:lnSpc>
              <a:spcBef>
                <a:spcPts val="0"/>
              </a:spcBef>
              <a:spcAft>
                <a:spcPts val="0"/>
              </a:spcAft>
              <a:buClr>
                <a:schemeClr val="lt1"/>
              </a:buClr>
              <a:buSzPts val="800"/>
              <a:buNone/>
              <a:defRPr sz="800"/>
            </a:lvl6pPr>
            <a:lvl7pPr lvl="6" algn="r">
              <a:lnSpc>
                <a:spcPct val="115000"/>
              </a:lnSpc>
              <a:spcBef>
                <a:spcPts val="0"/>
              </a:spcBef>
              <a:spcAft>
                <a:spcPts val="0"/>
              </a:spcAft>
              <a:buClr>
                <a:schemeClr val="lt1"/>
              </a:buClr>
              <a:buSzPts val="800"/>
              <a:buNone/>
              <a:defRPr sz="800"/>
            </a:lvl7pPr>
            <a:lvl8pPr lvl="7" algn="r">
              <a:lnSpc>
                <a:spcPct val="115000"/>
              </a:lnSpc>
              <a:spcBef>
                <a:spcPts val="0"/>
              </a:spcBef>
              <a:spcAft>
                <a:spcPts val="0"/>
              </a:spcAft>
              <a:buClr>
                <a:schemeClr val="lt1"/>
              </a:buClr>
              <a:buSzPts val="800"/>
              <a:buNone/>
              <a:defRPr sz="800"/>
            </a:lvl8pPr>
            <a:lvl9pPr lvl="8" algn="r">
              <a:lnSpc>
                <a:spcPct val="115000"/>
              </a:lnSpc>
              <a:spcBef>
                <a:spcPts val="0"/>
              </a:spcBef>
              <a:spcAft>
                <a:spcPts val="0"/>
              </a:spcAft>
              <a:buClr>
                <a:schemeClr val="lt1"/>
              </a:buClr>
              <a:buSzPts val="800"/>
              <a:buNone/>
              <a:defRPr sz="800"/>
            </a:lvl9pPr>
          </a:lstStyle>
          <a:p/>
        </p:txBody>
      </p:sp>
      <p:sp>
        <p:nvSpPr>
          <p:cNvPr id="428" name="Google Shape;428;p21"/>
          <p:cNvSpPr txBox="1"/>
          <p:nvPr>
            <p:ph idx="1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None/>
              <a:defRPr sz="800"/>
            </a:lvl1pPr>
            <a:lvl2pPr lvl="1" algn="r">
              <a:lnSpc>
                <a:spcPct val="115000"/>
              </a:lnSpc>
              <a:spcBef>
                <a:spcPts val="0"/>
              </a:spcBef>
              <a:spcAft>
                <a:spcPts val="0"/>
              </a:spcAft>
              <a:buClr>
                <a:schemeClr val="lt1"/>
              </a:buClr>
              <a:buSzPts val="800"/>
              <a:buNone/>
              <a:defRPr sz="800"/>
            </a:lvl2pPr>
            <a:lvl3pPr lvl="2" algn="r">
              <a:lnSpc>
                <a:spcPct val="115000"/>
              </a:lnSpc>
              <a:spcBef>
                <a:spcPts val="0"/>
              </a:spcBef>
              <a:spcAft>
                <a:spcPts val="0"/>
              </a:spcAft>
              <a:buClr>
                <a:schemeClr val="lt1"/>
              </a:buClr>
              <a:buSzPts val="800"/>
              <a:buNone/>
              <a:defRPr sz="800"/>
            </a:lvl3pPr>
            <a:lvl4pPr lvl="3" algn="r">
              <a:lnSpc>
                <a:spcPct val="115000"/>
              </a:lnSpc>
              <a:spcBef>
                <a:spcPts val="0"/>
              </a:spcBef>
              <a:spcAft>
                <a:spcPts val="0"/>
              </a:spcAft>
              <a:buClr>
                <a:schemeClr val="lt1"/>
              </a:buClr>
              <a:buSzPts val="800"/>
              <a:buNone/>
              <a:defRPr sz="800"/>
            </a:lvl4pPr>
            <a:lvl5pPr lvl="4" algn="r">
              <a:lnSpc>
                <a:spcPct val="115000"/>
              </a:lnSpc>
              <a:spcBef>
                <a:spcPts val="0"/>
              </a:spcBef>
              <a:spcAft>
                <a:spcPts val="0"/>
              </a:spcAft>
              <a:buClr>
                <a:schemeClr val="lt1"/>
              </a:buClr>
              <a:buSzPts val="800"/>
              <a:buNone/>
              <a:defRPr sz="800"/>
            </a:lvl5pPr>
            <a:lvl6pPr lvl="5" algn="r">
              <a:lnSpc>
                <a:spcPct val="115000"/>
              </a:lnSpc>
              <a:spcBef>
                <a:spcPts val="0"/>
              </a:spcBef>
              <a:spcAft>
                <a:spcPts val="0"/>
              </a:spcAft>
              <a:buClr>
                <a:schemeClr val="lt1"/>
              </a:buClr>
              <a:buSzPts val="800"/>
              <a:buNone/>
              <a:defRPr sz="800"/>
            </a:lvl6pPr>
            <a:lvl7pPr lvl="6" algn="r">
              <a:lnSpc>
                <a:spcPct val="115000"/>
              </a:lnSpc>
              <a:spcBef>
                <a:spcPts val="0"/>
              </a:spcBef>
              <a:spcAft>
                <a:spcPts val="0"/>
              </a:spcAft>
              <a:buClr>
                <a:schemeClr val="lt1"/>
              </a:buClr>
              <a:buSzPts val="800"/>
              <a:buNone/>
              <a:defRPr sz="800"/>
            </a:lvl7pPr>
            <a:lvl8pPr lvl="7" algn="r">
              <a:lnSpc>
                <a:spcPct val="115000"/>
              </a:lnSpc>
              <a:spcBef>
                <a:spcPts val="0"/>
              </a:spcBef>
              <a:spcAft>
                <a:spcPts val="0"/>
              </a:spcAft>
              <a:buClr>
                <a:schemeClr val="lt1"/>
              </a:buClr>
              <a:buSzPts val="800"/>
              <a:buNone/>
              <a:defRPr sz="800"/>
            </a:lvl8pPr>
            <a:lvl9pPr lvl="8" algn="r">
              <a:lnSpc>
                <a:spcPct val="115000"/>
              </a:lnSpc>
              <a:spcBef>
                <a:spcPts val="0"/>
              </a:spcBef>
              <a:spcAft>
                <a:spcPts val="0"/>
              </a:spcAft>
              <a:buClr>
                <a:schemeClr val="lt1"/>
              </a:buClr>
              <a:buSzPts val="800"/>
              <a:buNone/>
              <a:defRPr sz="800"/>
            </a:lvl9pPr>
          </a:lstStyle>
          <a:p/>
        </p:txBody>
      </p:sp>
      <p:cxnSp>
        <p:nvCxnSpPr>
          <p:cNvPr id="429" name="Google Shape;429;p21"/>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430" name="Google Shape;430;p21"/>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431" name="Google Shape;431;p21"/>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432" name="Google Shape;432;p21"/>
          <p:cNvSpPr txBox="1"/>
          <p:nvPr>
            <p:ph idx="15" type="title"/>
          </p:nvPr>
        </p:nvSpPr>
        <p:spPr>
          <a:xfrm flipH="1">
            <a:off x="521275" y="347825"/>
            <a:ext cx="6252600" cy="972600"/>
          </a:xfrm>
          <a:prstGeom prst="rect">
            <a:avLst/>
          </a:prstGeom>
          <a:noFill/>
          <a:ln>
            <a:noFill/>
          </a:ln>
        </p:spPr>
        <p:txBody>
          <a:bodyPr anchorCtr="0" anchor="ctr" bIns="0" lIns="274300" spcFirstLastPara="1" rIns="91425" wrap="square" tIns="0">
            <a:normAutofit/>
          </a:bodyPr>
          <a:lstStyle>
            <a:lvl1pPr lvl="0" algn="l">
              <a:lnSpc>
                <a:spcPct val="100000"/>
              </a:lnSpc>
              <a:spcBef>
                <a:spcPts val="0"/>
              </a:spcBef>
              <a:spcAft>
                <a:spcPts val="0"/>
              </a:spcAft>
              <a:buClr>
                <a:schemeClr val="lt1"/>
              </a:buClr>
              <a:buSzPts val="2400"/>
              <a:buFont typeface="Gowun Batang"/>
              <a:buNone/>
              <a:defRPr sz="2400"/>
            </a:lvl1pPr>
            <a:lvl2pPr lvl="1" algn="l">
              <a:lnSpc>
                <a:spcPct val="100000"/>
              </a:lnSpc>
              <a:spcBef>
                <a:spcPts val="0"/>
              </a:spcBef>
              <a:spcAft>
                <a:spcPts val="0"/>
              </a:spcAft>
              <a:buClr>
                <a:schemeClr val="lt1"/>
              </a:buClr>
              <a:buSzPts val="2400"/>
              <a:buFont typeface="Gowun Batang"/>
              <a:buNone/>
              <a:defRPr sz="2400"/>
            </a:lvl2pPr>
            <a:lvl3pPr lvl="2" algn="l">
              <a:lnSpc>
                <a:spcPct val="100000"/>
              </a:lnSpc>
              <a:spcBef>
                <a:spcPts val="0"/>
              </a:spcBef>
              <a:spcAft>
                <a:spcPts val="0"/>
              </a:spcAft>
              <a:buClr>
                <a:schemeClr val="lt1"/>
              </a:buClr>
              <a:buSzPts val="2400"/>
              <a:buFont typeface="Gowun Batang"/>
              <a:buNone/>
              <a:defRPr sz="2400"/>
            </a:lvl3pPr>
            <a:lvl4pPr lvl="3" algn="l">
              <a:lnSpc>
                <a:spcPct val="100000"/>
              </a:lnSpc>
              <a:spcBef>
                <a:spcPts val="0"/>
              </a:spcBef>
              <a:spcAft>
                <a:spcPts val="0"/>
              </a:spcAft>
              <a:buClr>
                <a:schemeClr val="lt1"/>
              </a:buClr>
              <a:buSzPts val="2400"/>
              <a:buFont typeface="Gowun Batang"/>
              <a:buNone/>
              <a:defRPr sz="2400"/>
            </a:lvl4pPr>
            <a:lvl5pPr lvl="4" algn="l">
              <a:lnSpc>
                <a:spcPct val="100000"/>
              </a:lnSpc>
              <a:spcBef>
                <a:spcPts val="0"/>
              </a:spcBef>
              <a:spcAft>
                <a:spcPts val="0"/>
              </a:spcAft>
              <a:buClr>
                <a:schemeClr val="lt1"/>
              </a:buClr>
              <a:buSzPts val="2400"/>
              <a:buFont typeface="Gowun Batang"/>
              <a:buNone/>
              <a:defRPr sz="2400"/>
            </a:lvl5pPr>
            <a:lvl6pPr lvl="5" algn="l">
              <a:lnSpc>
                <a:spcPct val="100000"/>
              </a:lnSpc>
              <a:spcBef>
                <a:spcPts val="0"/>
              </a:spcBef>
              <a:spcAft>
                <a:spcPts val="0"/>
              </a:spcAft>
              <a:buClr>
                <a:schemeClr val="lt1"/>
              </a:buClr>
              <a:buSzPts val="2400"/>
              <a:buFont typeface="Gowun Batang"/>
              <a:buNone/>
              <a:defRPr sz="2400"/>
            </a:lvl6pPr>
            <a:lvl7pPr lvl="6" algn="l">
              <a:lnSpc>
                <a:spcPct val="100000"/>
              </a:lnSpc>
              <a:spcBef>
                <a:spcPts val="0"/>
              </a:spcBef>
              <a:spcAft>
                <a:spcPts val="0"/>
              </a:spcAft>
              <a:buClr>
                <a:schemeClr val="lt1"/>
              </a:buClr>
              <a:buSzPts val="2400"/>
              <a:buFont typeface="Gowun Batang"/>
              <a:buNone/>
              <a:defRPr sz="2400"/>
            </a:lvl7pPr>
            <a:lvl8pPr lvl="7" algn="l">
              <a:lnSpc>
                <a:spcPct val="100000"/>
              </a:lnSpc>
              <a:spcBef>
                <a:spcPts val="0"/>
              </a:spcBef>
              <a:spcAft>
                <a:spcPts val="0"/>
              </a:spcAft>
              <a:buClr>
                <a:schemeClr val="lt1"/>
              </a:buClr>
              <a:buSzPts val="2400"/>
              <a:buFont typeface="Gowun Batang"/>
              <a:buNone/>
              <a:defRPr sz="2400"/>
            </a:lvl8pPr>
            <a:lvl9pPr lvl="8" algn="l">
              <a:lnSpc>
                <a:spcPct val="100000"/>
              </a:lnSpc>
              <a:spcBef>
                <a:spcPts val="0"/>
              </a:spcBef>
              <a:spcAft>
                <a:spcPts val="0"/>
              </a:spcAft>
              <a:buClr>
                <a:schemeClr val="lt1"/>
              </a:buClr>
              <a:buSzPts val="2400"/>
              <a:buFont typeface="Gowun Batang"/>
              <a:buNone/>
              <a:defRPr sz="2400"/>
            </a:lvl9pPr>
          </a:lstStyle>
          <a:p/>
        </p:txBody>
      </p:sp>
      <p:sp>
        <p:nvSpPr>
          <p:cNvPr id="433" name="Google Shape;433;p21"/>
          <p:cNvSpPr txBox="1"/>
          <p:nvPr>
            <p:ph idx="16" type="title"/>
          </p:nvPr>
        </p:nvSpPr>
        <p:spPr>
          <a:xfrm>
            <a:off x="521275" y="1307500"/>
            <a:ext cx="1666500" cy="1288500"/>
          </a:xfrm>
          <a:prstGeom prst="rect">
            <a:avLst/>
          </a:prstGeom>
          <a:noFill/>
          <a:ln>
            <a:noFill/>
          </a:ln>
        </p:spPr>
        <p:txBody>
          <a:bodyPr anchorCtr="0" anchor="ctr" bIns="0" lIns="274300" spcFirstLastPara="1" rIns="91425" wrap="square" tIns="0">
            <a:norm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434" name="Google Shape;434;p21"/>
          <p:cNvSpPr txBox="1"/>
          <p:nvPr>
            <p:ph idx="17" type="title"/>
          </p:nvPr>
        </p:nvSpPr>
        <p:spPr>
          <a:xfrm>
            <a:off x="521275" y="2595800"/>
            <a:ext cx="1666500" cy="1268700"/>
          </a:xfrm>
          <a:prstGeom prst="rect">
            <a:avLst/>
          </a:prstGeom>
          <a:noFill/>
          <a:ln>
            <a:noFill/>
          </a:ln>
        </p:spPr>
        <p:txBody>
          <a:bodyPr anchorCtr="0" anchor="ctr" bIns="0" lIns="274300" spcFirstLastPara="1" rIns="91425" wrap="square" tIns="0">
            <a:norm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435" name="Google Shape;435;p21"/>
          <p:cNvSpPr txBox="1"/>
          <p:nvPr>
            <p:ph idx="18" type="title"/>
          </p:nvPr>
        </p:nvSpPr>
        <p:spPr>
          <a:xfrm>
            <a:off x="521275" y="3866800"/>
            <a:ext cx="1666500" cy="1276800"/>
          </a:xfrm>
          <a:prstGeom prst="rect">
            <a:avLst/>
          </a:prstGeom>
          <a:noFill/>
          <a:ln>
            <a:noFill/>
          </a:ln>
        </p:spPr>
        <p:txBody>
          <a:bodyPr anchorCtr="0" anchor="ctr" bIns="0" lIns="274300" spcFirstLastPara="1" rIns="91425" wrap="square" tIns="0">
            <a:norm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436" name="Google Shape;436;p21"/>
          <p:cNvSpPr txBox="1"/>
          <p:nvPr>
            <p:ph idx="19" type="subTitle"/>
          </p:nvPr>
        </p:nvSpPr>
        <p:spPr>
          <a:xfrm>
            <a:off x="6092100" y="1950763"/>
            <a:ext cx="2942100" cy="6435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1000"/>
              <a:buNone/>
              <a:defRPr sz="1000"/>
            </a:lvl1pPr>
            <a:lvl2pPr lvl="1" algn="l">
              <a:lnSpc>
                <a:spcPct val="115000"/>
              </a:lnSpc>
              <a:spcBef>
                <a:spcPts val="0"/>
              </a:spcBef>
              <a:spcAft>
                <a:spcPts val="0"/>
              </a:spcAft>
              <a:buClr>
                <a:schemeClr val="lt1"/>
              </a:buClr>
              <a:buSzPts val="1000"/>
              <a:buNone/>
              <a:defRPr sz="1000"/>
            </a:lvl2pPr>
            <a:lvl3pPr lvl="2" algn="l">
              <a:lnSpc>
                <a:spcPct val="115000"/>
              </a:lnSpc>
              <a:spcBef>
                <a:spcPts val="0"/>
              </a:spcBef>
              <a:spcAft>
                <a:spcPts val="0"/>
              </a:spcAft>
              <a:buClr>
                <a:schemeClr val="lt1"/>
              </a:buClr>
              <a:buSzPts val="1000"/>
              <a:buNone/>
              <a:defRPr sz="1000"/>
            </a:lvl3pPr>
            <a:lvl4pPr lvl="3" algn="l">
              <a:lnSpc>
                <a:spcPct val="115000"/>
              </a:lnSpc>
              <a:spcBef>
                <a:spcPts val="0"/>
              </a:spcBef>
              <a:spcAft>
                <a:spcPts val="0"/>
              </a:spcAft>
              <a:buClr>
                <a:schemeClr val="lt1"/>
              </a:buClr>
              <a:buSzPts val="1000"/>
              <a:buNone/>
              <a:defRPr sz="1000"/>
            </a:lvl4pPr>
            <a:lvl5pPr lvl="4" algn="l">
              <a:lnSpc>
                <a:spcPct val="115000"/>
              </a:lnSpc>
              <a:spcBef>
                <a:spcPts val="0"/>
              </a:spcBef>
              <a:spcAft>
                <a:spcPts val="0"/>
              </a:spcAft>
              <a:buClr>
                <a:schemeClr val="lt1"/>
              </a:buClr>
              <a:buSzPts val="1000"/>
              <a:buNone/>
              <a:defRPr sz="1000"/>
            </a:lvl5pPr>
            <a:lvl6pPr lvl="5" algn="l">
              <a:lnSpc>
                <a:spcPct val="115000"/>
              </a:lnSpc>
              <a:spcBef>
                <a:spcPts val="0"/>
              </a:spcBef>
              <a:spcAft>
                <a:spcPts val="0"/>
              </a:spcAft>
              <a:buClr>
                <a:schemeClr val="lt1"/>
              </a:buClr>
              <a:buSzPts val="1000"/>
              <a:buNone/>
              <a:defRPr sz="1000"/>
            </a:lvl6pPr>
            <a:lvl7pPr lvl="6" algn="l">
              <a:lnSpc>
                <a:spcPct val="115000"/>
              </a:lnSpc>
              <a:spcBef>
                <a:spcPts val="0"/>
              </a:spcBef>
              <a:spcAft>
                <a:spcPts val="0"/>
              </a:spcAft>
              <a:buClr>
                <a:schemeClr val="lt1"/>
              </a:buClr>
              <a:buSzPts val="1000"/>
              <a:buNone/>
              <a:defRPr sz="1000"/>
            </a:lvl7pPr>
            <a:lvl8pPr lvl="7" algn="l">
              <a:lnSpc>
                <a:spcPct val="115000"/>
              </a:lnSpc>
              <a:spcBef>
                <a:spcPts val="0"/>
              </a:spcBef>
              <a:spcAft>
                <a:spcPts val="0"/>
              </a:spcAft>
              <a:buClr>
                <a:schemeClr val="lt1"/>
              </a:buClr>
              <a:buSzPts val="1000"/>
              <a:buNone/>
              <a:defRPr sz="1000"/>
            </a:lvl8pPr>
            <a:lvl9pPr lvl="8" algn="l">
              <a:lnSpc>
                <a:spcPct val="115000"/>
              </a:lnSpc>
              <a:spcBef>
                <a:spcPts val="0"/>
              </a:spcBef>
              <a:spcAft>
                <a:spcPts val="0"/>
              </a:spcAft>
              <a:buClr>
                <a:schemeClr val="lt1"/>
              </a:buClr>
              <a:buSzPts val="1000"/>
              <a:buNone/>
              <a:defRPr sz="1000"/>
            </a:lvl9pPr>
          </a:lstStyle>
          <a:p/>
        </p:txBody>
      </p:sp>
      <p:sp>
        <p:nvSpPr>
          <p:cNvPr id="437" name="Google Shape;437;p21"/>
          <p:cNvSpPr txBox="1"/>
          <p:nvPr>
            <p:ph idx="20" type="subTitle"/>
          </p:nvPr>
        </p:nvSpPr>
        <p:spPr>
          <a:xfrm>
            <a:off x="6092100" y="2595825"/>
            <a:ext cx="2942100" cy="6291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1000"/>
              <a:buNone/>
              <a:defRPr sz="1000"/>
            </a:lvl1pPr>
            <a:lvl2pPr lvl="1" algn="l">
              <a:lnSpc>
                <a:spcPct val="115000"/>
              </a:lnSpc>
              <a:spcBef>
                <a:spcPts val="0"/>
              </a:spcBef>
              <a:spcAft>
                <a:spcPts val="0"/>
              </a:spcAft>
              <a:buClr>
                <a:schemeClr val="lt1"/>
              </a:buClr>
              <a:buSzPts val="1000"/>
              <a:buNone/>
              <a:defRPr sz="1000"/>
            </a:lvl2pPr>
            <a:lvl3pPr lvl="2" algn="l">
              <a:lnSpc>
                <a:spcPct val="115000"/>
              </a:lnSpc>
              <a:spcBef>
                <a:spcPts val="0"/>
              </a:spcBef>
              <a:spcAft>
                <a:spcPts val="0"/>
              </a:spcAft>
              <a:buClr>
                <a:schemeClr val="lt1"/>
              </a:buClr>
              <a:buSzPts val="1000"/>
              <a:buNone/>
              <a:defRPr sz="1000"/>
            </a:lvl3pPr>
            <a:lvl4pPr lvl="3" algn="l">
              <a:lnSpc>
                <a:spcPct val="115000"/>
              </a:lnSpc>
              <a:spcBef>
                <a:spcPts val="0"/>
              </a:spcBef>
              <a:spcAft>
                <a:spcPts val="0"/>
              </a:spcAft>
              <a:buClr>
                <a:schemeClr val="lt1"/>
              </a:buClr>
              <a:buSzPts val="1000"/>
              <a:buNone/>
              <a:defRPr sz="1000"/>
            </a:lvl4pPr>
            <a:lvl5pPr lvl="4" algn="l">
              <a:lnSpc>
                <a:spcPct val="115000"/>
              </a:lnSpc>
              <a:spcBef>
                <a:spcPts val="0"/>
              </a:spcBef>
              <a:spcAft>
                <a:spcPts val="0"/>
              </a:spcAft>
              <a:buClr>
                <a:schemeClr val="lt1"/>
              </a:buClr>
              <a:buSzPts val="1000"/>
              <a:buNone/>
              <a:defRPr sz="1000"/>
            </a:lvl5pPr>
            <a:lvl6pPr lvl="5" algn="l">
              <a:lnSpc>
                <a:spcPct val="115000"/>
              </a:lnSpc>
              <a:spcBef>
                <a:spcPts val="0"/>
              </a:spcBef>
              <a:spcAft>
                <a:spcPts val="0"/>
              </a:spcAft>
              <a:buClr>
                <a:schemeClr val="lt1"/>
              </a:buClr>
              <a:buSzPts val="1000"/>
              <a:buNone/>
              <a:defRPr sz="1000"/>
            </a:lvl6pPr>
            <a:lvl7pPr lvl="6" algn="l">
              <a:lnSpc>
                <a:spcPct val="115000"/>
              </a:lnSpc>
              <a:spcBef>
                <a:spcPts val="0"/>
              </a:spcBef>
              <a:spcAft>
                <a:spcPts val="0"/>
              </a:spcAft>
              <a:buClr>
                <a:schemeClr val="lt1"/>
              </a:buClr>
              <a:buSzPts val="1000"/>
              <a:buNone/>
              <a:defRPr sz="1000"/>
            </a:lvl7pPr>
            <a:lvl8pPr lvl="7" algn="l">
              <a:lnSpc>
                <a:spcPct val="115000"/>
              </a:lnSpc>
              <a:spcBef>
                <a:spcPts val="0"/>
              </a:spcBef>
              <a:spcAft>
                <a:spcPts val="0"/>
              </a:spcAft>
              <a:buClr>
                <a:schemeClr val="lt1"/>
              </a:buClr>
              <a:buSzPts val="1000"/>
              <a:buNone/>
              <a:defRPr sz="1000"/>
            </a:lvl8pPr>
            <a:lvl9pPr lvl="8" algn="l">
              <a:lnSpc>
                <a:spcPct val="115000"/>
              </a:lnSpc>
              <a:spcBef>
                <a:spcPts val="0"/>
              </a:spcBef>
              <a:spcAft>
                <a:spcPts val="0"/>
              </a:spcAft>
              <a:buClr>
                <a:schemeClr val="lt1"/>
              </a:buClr>
              <a:buSzPts val="1000"/>
              <a:buNone/>
              <a:defRPr sz="1000"/>
            </a:lvl9pPr>
          </a:lstStyle>
          <a:p/>
        </p:txBody>
      </p:sp>
      <p:sp>
        <p:nvSpPr>
          <p:cNvPr id="438" name="Google Shape;438;p21"/>
          <p:cNvSpPr txBox="1"/>
          <p:nvPr>
            <p:ph idx="21" type="subTitle"/>
          </p:nvPr>
        </p:nvSpPr>
        <p:spPr>
          <a:xfrm>
            <a:off x="6092100" y="3225925"/>
            <a:ext cx="2942100" cy="6387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1000"/>
              <a:buNone/>
              <a:defRPr sz="1000"/>
            </a:lvl1pPr>
            <a:lvl2pPr lvl="1" algn="l">
              <a:lnSpc>
                <a:spcPct val="115000"/>
              </a:lnSpc>
              <a:spcBef>
                <a:spcPts val="0"/>
              </a:spcBef>
              <a:spcAft>
                <a:spcPts val="0"/>
              </a:spcAft>
              <a:buClr>
                <a:schemeClr val="lt1"/>
              </a:buClr>
              <a:buSzPts val="1000"/>
              <a:buNone/>
              <a:defRPr sz="1000"/>
            </a:lvl2pPr>
            <a:lvl3pPr lvl="2" algn="l">
              <a:lnSpc>
                <a:spcPct val="115000"/>
              </a:lnSpc>
              <a:spcBef>
                <a:spcPts val="0"/>
              </a:spcBef>
              <a:spcAft>
                <a:spcPts val="0"/>
              </a:spcAft>
              <a:buClr>
                <a:schemeClr val="lt1"/>
              </a:buClr>
              <a:buSzPts val="1000"/>
              <a:buNone/>
              <a:defRPr sz="1000"/>
            </a:lvl3pPr>
            <a:lvl4pPr lvl="3" algn="l">
              <a:lnSpc>
                <a:spcPct val="115000"/>
              </a:lnSpc>
              <a:spcBef>
                <a:spcPts val="0"/>
              </a:spcBef>
              <a:spcAft>
                <a:spcPts val="0"/>
              </a:spcAft>
              <a:buClr>
                <a:schemeClr val="lt1"/>
              </a:buClr>
              <a:buSzPts val="1000"/>
              <a:buNone/>
              <a:defRPr sz="1000"/>
            </a:lvl4pPr>
            <a:lvl5pPr lvl="4" algn="l">
              <a:lnSpc>
                <a:spcPct val="115000"/>
              </a:lnSpc>
              <a:spcBef>
                <a:spcPts val="0"/>
              </a:spcBef>
              <a:spcAft>
                <a:spcPts val="0"/>
              </a:spcAft>
              <a:buClr>
                <a:schemeClr val="lt1"/>
              </a:buClr>
              <a:buSzPts val="1000"/>
              <a:buNone/>
              <a:defRPr sz="1000"/>
            </a:lvl5pPr>
            <a:lvl6pPr lvl="5" algn="l">
              <a:lnSpc>
                <a:spcPct val="115000"/>
              </a:lnSpc>
              <a:spcBef>
                <a:spcPts val="0"/>
              </a:spcBef>
              <a:spcAft>
                <a:spcPts val="0"/>
              </a:spcAft>
              <a:buClr>
                <a:schemeClr val="lt1"/>
              </a:buClr>
              <a:buSzPts val="1000"/>
              <a:buNone/>
              <a:defRPr sz="1000"/>
            </a:lvl6pPr>
            <a:lvl7pPr lvl="6" algn="l">
              <a:lnSpc>
                <a:spcPct val="115000"/>
              </a:lnSpc>
              <a:spcBef>
                <a:spcPts val="0"/>
              </a:spcBef>
              <a:spcAft>
                <a:spcPts val="0"/>
              </a:spcAft>
              <a:buClr>
                <a:schemeClr val="lt1"/>
              </a:buClr>
              <a:buSzPts val="1000"/>
              <a:buNone/>
              <a:defRPr sz="1000"/>
            </a:lvl7pPr>
            <a:lvl8pPr lvl="7" algn="l">
              <a:lnSpc>
                <a:spcPct val="115000"/>
              </a:lnSpc>
              <a:spcBef>
                <a:spcPts val="0"/>
              </a:spcBef>
              <a:spcAft>
                <a:spcPts val="0"/>
              </a:spcAft>
              <a:buClr>
                <a:schemeClr val="lt1"/>
              </a:buClr>
              <a:buSzPts val="1000"/>
              <a:buNone/>
              <a:defRPr sz="1000"/>
            </a:lvl8pPr>
            <a:lvl9pPr lvl="8" algn="l">
              <a:lnSpc>
                <a:spcPct val="115000"/>
              </a:lnSpc>
              <a:spcBef>
                <a:spcPts val="0"/>
              </a:spcBef>
              <a:spcAft>
                <a:spcPts val="0"/>
              </a:spcAft>
              <a:buClr>
                <a:schemeClr val="lt1"/>
              </a:buClr>
              <a:buSzPts val="1000"/>
              <a:buNone/>
              <a:defRPr sz="1000"/>
            </a:lvl9pPr>
          </a:lstStyle>
          <a:p/>
        </p:txBody>
      </p:sp>
      <p:sp>
        <p:nvSpPr>
          <p:cNvPr id="439" name="Google Shape;439;p21"/>
          <p:cNvSpPr txBox="1"/>
          <p:nvPr>
            <p:ph idx="22" type="subTitle"/>
          </p:nvPr>
        </p:nvSpPr>
        <p:spPr>
          <a:xfrm>
            <a:off x="6092100" y="3863525"/>
            <a:ext cx="2942100" cy="6366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1000"/>
              <a:buNone/>
              <a:defRPr sz="1000"/>
            </a:lvl1pPr>
            <a:lvl2pPr lvl="1" algn="l">
              <a:lnSpc>
                <a:spcPct val="115000"/>
              </a:lnSpc>
              <a:spcBef>
                <a:spcPts val="0"/>
              </a:spcBef>
              <a:spcAft>
                <a:spcPts val="0"/>
              </a:spcAft>
              <a:buClr>
                <a:schemeClr val="lt1"/>
              </a:buClr>
              <a:buSzPts val="1000"/>
              <a:buNone/>
              <a:defRPr sz="1000"/>
            </a:lvl2pPr>
            <a:lvl3pPr lvl="2" algn="l">
              <a:lnSpc>
                <a:spcPct val="115000"/>
              </a:lnSpc>
              <a:spcBef>
                <a:spcPts val="0"/>
              </a:spcBef>
              <a:spcAft>
                <a:spcPts val="0"/>
              </a:spcAft>
              <a:buClr>
                <a:schemeClr val="lt1"/>
              </a:buClr>
              <a:buSzPts val="1000"/>
              <a:buNone/>
              <a:defRPr sz="1000"/>
            </a:lvl3pPr>
            <a:lvl4pPr lvl="3" algn="l">
              <a:lnSpc>
                <a:spcPct val="115000"/>
              </a:lnSpc>
              <a:spcBef>
                <a:spcPts val="0"/>
              </a:spcBef>
              <a:spcAft>
                <a:spcPts val="0"/>
              </a:spcAft>
              <a:buClr>
                <a:schemeClr val="lt1"/>
              </a:buClr>
              <a:buSzPts val="1000"/>
              <a:buNone/>
              <a:defRPr sz="1000"/>
            </a:lvl4pPr>
            <a:lvl5pPr lvl="4" algn="l">
              <a:lnSpc>
                <a:spcPct val="115000"/>
              </a:lnSpc>
              <a:spcBef>
                <a:spcPts val="0"/>
              </a:spcBef>
              <a:spcAft>
                <a:spcPts val="0"/>
              </a:spcAft>
              <a:buClr>
                <a:schemeClr val="lt1"/>
              </a:buClr>
              <a:buSzPts val="1000"/>
              <a:buNone/>
              <a:defRPr sz="1000"/>
            </a:lvl5pPr>
            <a:lvl6pPr lvl="5" algn="l">
              <a:lnSpc>
                <a:spcPct val="115000"/>
              </a:lnSpc>
              <a:spcBef>
                <a:spcPts val="0"/>
              </a:spcBef>
              <a:spcAft>
                <a:spcPts val="0"/>
              </a:spcAft>
              <a:buClr>
                <a:schemeClr val="lt1"/>
              </a:buClr>
              <a:buSzPts val="1000"/>
              <a:buNone/>
              <a:defRPr sz="1000"/>
            </a:lvl6pPr>
            <a:lvl7pPr lvl="6" algn="l">
              <a:lnSpc>
                <a:spcPct val="115000"/>
              </a:lnSpc>
              <a:spcBef>
                <a:spcPts val="0"/>
              </a:spcBef>
              <a:spcAft>
                <a:spcPts val="0"/>
              </a:spcAft>
              <a:buClr>
                <a:schemeClr val="lt1"/>
              </a:buClr>
              <a:buSzPts val="1000"/>
              <a:buNone/>
              <a:defRPr sz="1000"/>
            </a:lvl7pPr>
            <a:lvl8pPr lvl="7" algn="l">
              <a:lnSpc>
                <a:spcPct val="115000"/>
              </a:lnSpc>
              <a:spcBef>
                <a:spcPts val="0"/>
              </a:spcBef>
              <a:spcAft>
                <a:spcPts val="0"/>
              </a:spcAft>
              <a:buClr>
                <a:schemeClr val="lt1"/>
              </a:buClr>
              <a:buSzPts val="1000"/>
              <a:buNone/>
              <a:defRPr sz="1000"/>
            </a:lvl8pPr>
            <a:lvl9pPr lvl="8" algn="l">
              <a:lnSpc>
                <a:spcPct val="115000"/>
              </a:lnSpc>
              <a:spcBef>
                <a:spcPts val="0"/>
              </a:spcBef>
              <a:spcAft>
                <a:spcPts val="0"/>
              </a:spcAft>
              <a:buClr>
                <a:schemeClr val="lt1"/>
              </a:buClr>
              <a:buSzPts val="1000"/>
              <a:buNone/>
              <a:defRPr sz="1000"/>
            </a:lvl9pPr>
          </a:lstStyle>
          <a:p/>
        </p:txBody>
      </p:sp>
      <p:sp>
        <p:nvSpPr>
          <p:cNvPr id="440" name="Google Shape;440;p21"/>
          <p:cNvSpPr txBox="1"/>
          <p:nvPr>
            <p:ph idx="23" type="subTitle"/>
          </p:nvPr>
        </p:nvSpPr>
        <p:spPr>
          <a:xfrm>
            <a:off x="6092100" y="4498790"/>
            <a:ext cx="2942100" cy="6438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1000"/>
              <a:buNone/>
              <a:defRPr sz="1000"/>
            </a:lvl1pPr>
            <a:lvl2pPr lvl="1" algn="l">
              <a:lnSpc>
                <a:spcPct val="115000"/>
              </a:lnSpc>
              <a:spcBef>
                <a:spcPts val="0"/>
              </a:spcBef>
              <a:spcAft>
                <a:spcPts val="0"/>
              </a:spcAft>
              <a:buClr>
                <a:schemeClr val="lt1"/>
              </a:buClr>
              <a:buSzPts val="1000"/>
              <a:buNone/>
              <a:defRPr sz="1000"/>
            </a:lvl2pPr>
            <a:lvl3pPr lvl="2" algn="l">
              <a:lnSpc>
                <a:spcPct val="115000"/>
              </a:lnSpc>
              <a:spcBef>
                <a:spcPts val="0"/>
              </a:spcBef>
              <a:spcAft>
                <a:spcPts val="0"/>
              </a:spcAft>
              <a:buClr>
                <a:schemeClr val="lt1"/>
              </a:buClr>
              <a:buSzPts val="1000"/>
              <a:buNone/>
              <a:defRPr sz="1000"/>
            </a:lvl3pPr>
            <a:lvl4pPr lvl="3" algn="l">
              <a:lnSpc>
                <a:spcPct val="115000"/>
              </a:lnSpc>
              <a:spcBef>
                <a:spcPts val="0"/>
              </a:spcBef>
              <a:spcAft>
                <a:spcPts val="0"/>
              </a:spcAft>
              <a:buClr>
                <a:schemeClr val="lt1"/>
              </a:buClr>
              <a:buSzPts val="1000"/>
              <a:buNone/>
              <a:defRPr sz="1000"/>
            </a:lvl4pPr>
            <a:lvl5pPr lvl="4" algn="l">
              <a:lnSpc>
                <a:spcPct val="115000"/>
              </a:lnSpc>
              <a:spcBef>
                <a:spcPts val="0"/>
              </a:spcBef>
              <a:spcAft>
                <a:spcPts val="0"/>
              </a:spcAft>
              <a:buClr>
                <a:schemeClr val="lt1"/>
              </a:buClr>
              <a:buSzPts val="1000"/>
              <a:buNone/>
              <a:defRPr sz="1000"/>
            </a:lvl5pPr>
            <a:lvl6pPr lvl="5" algn="l">
              <a:lnSpc>
                <a:spcPct val="115000"/>
              </a:lnSpc>
              <a:spcBef>
                <a:spcPts val="0"/>
              </a:spcBef>
              <a:spcAft>
                <a:spcPts val="0"/>
              </a:spcAft>
              <a:buClr>
                <a:schemeClr val="lt1"/>
              </a:buClr>
              <a:buSzPts val="1000"/>
              <a:buNone/>
              <a:defRPr sz="1000"/>
            </a:lvl6pPr>
            <a:lvl7pPr lvl="6" algn="l">
              <a:lnSpc>
                <a:spcPct val="115000"/>
              </a:lnSpc>
              <a:spcBef>
                <a:spcPts val="0"/>
              </a:spcBef>
              <a:spcAft>
                <a:spcPts val="0"/>
              </a:spcAft>
              <a:buClr>
                <a:schemeClr val="lt1"/>
              </a:buClr>
              <a:buSzPts val="1000"/>
              <a:buNone/>
              <a:defRPr sz="1000"/>
            </a:lvl7pPr>
            <a:lvl8pPr lvl="7" algn="l">
              <a:lnSpc>
                <a:spcPct val="115000"/>
              </a:lnSpc>
              <a:spcBef>
                <a:spcPts val="0"/>
              </a:spcBef>
              <a:spcAft>
                <a:spcPts val="0"/>
              </a:spcAft>
              <a:buClr>
                <a:schemeClr val="lt1"/>
              </a:buClr>
              <a:buSzPts val="1000"/>
              <a:buNone/>
              <a:defRPr sz="1000"/>
            </a:lvl8pPr>
            <a:lvl9pPr lvl="8" algn="l">
              <a:lnSpc>
                <a:spcPct val="115000"/>
              </a:lnSpc>
              <a:spcBef>
                <a:spcPts val="0"/>
              </a:spcBef>
              <a:spcAft>
                <a:spcPts val="0"/>
              </a:spcAft>
              <a:buClr>
                <a:schemeClr val="lt1"/>
              </a:buClr>
              <a:buSzPts val="1000"/>
              <a:buNone/>
              <a:defRPr sz="1000"/>
            </a:lvl9pPr>
          </a:lstStyle>
          <a:p/>
        </p:txBody>
      </p:sp>
      <p:sp>
        <p:nvSpPr>
          <p:cNvPr id="441" name="Google Shape;441;p21"/>
          <p:cNvSpPr txBox="1"/>
          <p:nvPr>
            <p:ph idx="24" type="subTitle"/>
          </p:nvPr>
        </p:nvSpPr>
        <p:spPr>
          <a:xfrm>
            <a:off x="6092100" y="1305550"/>
            <a:ext cx="2942100" cy="6435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1000"/>
              <a:buNone/>
              <a:defRPr sz="1000"/>
            </a:lvl1pPr>
            <a:lvl2pPr lvl="1" algn="l">
              <a:lnSpc>
                <a:spcPct val="115000"/>
              </a:lnSpc>
              <a:spcBef>
                <a:spcPts val="0"/>
              </a:spcBef>
              <a:spcAft>
                <a:spcPts val="0"/>
              </a:spcAft>
              <a:buClr>
                <a:schemeClr val="lt1"/>
              </a:buClr>
              <a:buSzPts val="1000"/>
              <a:buNone/>
              <a:defRPr sz="1000"/>
            </a:lvl2pPr>
            <a:lvl3pPr lvl="2" algn="l">
              <a:lnSpc>
                <a:spcPct val="115000"/>
              </a:lnSpc>
              <a:spcBef>
                <a:spcPts val="0"/>
              </a:spcBef>
              <a:spcAft>
                <a:spcPts val="0"/>
              </a:spcAft>
              <a:buClr>
                <a:schemeClr val="lt1"/>
              </a:buClr>
              <a:buSzPts val="1000"/>
              <a:buNone/>
              <a:defRPr sz="1000"/>
            </a:lvl3pPr>
            <a:lvl4pPr lvl="3" algn="l">
              <a:lnSpc>
                <a:spcPct val="115000"/>
              </a:lnSpc>
              <a:spcBef>
                <a:spcPts val="0"/>
              </a:spcBef>
              <a:spcAft>
                <a:spcPts val="0"/>
              </a:spcAft>
              <a:buClr>
                <a:schemeClr val="lt1"/>
              </a:buClr>
              <a:buSzPts val="1000"/>
              <a:buNone/>
              <a:defRPr sz="1000"/>
            </a:lvl4pPr>
            <a:lvl5pPr lvl="4" algn="l">
              <a:lnSpc>
                <a:spcPct val="115000"/>
              </a:lnSpc>
              <a:spcBef>
                <a:spcPts val="0"/>
              </a:spcBef>
              <a:spcAft>
                <a:spcPts val="0"/>
              </a:spcAft>
              <a:buClr>
                <a:schemeClr val="lt1"/>
              </a:buClr>
              <a:buSzPts val="1000"/>
              <a:buNone/>
              <a:defRPr sz="1000"/>
            </a:lvl5pPr>
            <a:lvl6pPr lvl="5" algn="l">
              <a:lnSpc>
                <a:spcPct val="115000"/>
              </a:lnSpc>
              <a:spcBef>
                <a:spcPts val="0"/>
              </a:spcBef>
              <a:spcAft>
                <a:spcPts val="0"/>
              </a:spcAft>
              <a:buClr>
                <a:schemeClr val="lt1"/>
              </a:buClr>
              <a:buSzPts val="1000"/>
              <a:buNone/>
              <a:defRPr sz="1000"/>
            </a:lvl6pPr>
            <a:lvl7pPr lvl="6" algn="l">
              <a:lnSpc>
                <a:spcPct val="115000"/>
              </a:lnSpc>
              <a:spcBef>
                <a:spcPts val="0"/>
              </a:spcBef>
              <a:spcAft>
                <a:spcPts val="0"/>
              </a:spcAft>
              <a:buClr>
                <a:schemeClr val="lt1"/>
              </a:buClr>
              <a:buSzPts val="1000"/>
              <a:buNone/>
              <a:defRPr sz="1000"/>
            </a:lvl7pPr>
            <a:lvl8pPr lvl="7" algn="l">
              <a:lnSpc>
                <a:spcPct val="115000"/>
              </a:lnSpc>
              <a:spcBef>
                <a:spcPts val="0"/>
              </a:spcBef>
              <a:spcAft>
                <a:spcPts val="0"/>
              </a:spcAft>
              <a:buClr>
                <a:schemeClr val="lt1"/>
              </a:buClr>
              <a:buSzPts val="1000"/>
              <a:buNone/>
              <a:defRPr sz="1000"/>
            </a:lvl8pPr>
            <a:lvl9pPr lvl="8" algn="l">
              <a:lnSpc>
                <a:spcPct val="115000"/>
              </a:lnSpc>
              <a:spcBef>
                <a:spcPts val="0"/>
              </a:spcBef>
              <a:spcAft>
                <a:spcPts val="0"/>
              </a:spcAft>
              <a:buClr>
                <a:schemeClr val="lt1"/>
              </a:buClr>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pcoming Milestones">
  <p:cSld name="CUSTOM_7">
    <p:bg>
      <p:bgPr>
        <a:solidFill>
          <a:schemeClr val="lt2"/>
        </a:solidFill>
      </p:bgPr>
    </p:bg>
    <p:spTree>
      <p:nvGrpSpPr>
        <p:cNvPr id="442" name="Shape 442"/>
        <p:cNvGrpSpPr/>
        <p:nvPr/>
      </p:nvGrpSpPr>
      <p:grpSpPr>
        <a:xfrm>
          <a:off x="0" y="0"/>
          <a:ext cx="0" cy="0"/>
          <a:chOff x="0" y="0"/>
          <a:chExt cx="0" cy="0"/>
        </a:xfrm>
      </p:grpSpPr>
      <p:sp>
        <p:nvSpPr>
          <p:cNvPr id="443" name="Google Shape;443;p22"/>
          <p:cNvSpPr txBox="1"/>
          <p:nvPr>
            <p:ph idx="1" type="body"/>
          </p:nvPr>
        </p:nvSpPr>
        <p:spPr>
          <a:xfrm>
            <a:off x="523425" y="3593825"/>
            <a:ext cx="1784400" cy="1241700"/>
          </a:xfrm>
          <a:prstGeom prst="rect">
            <a:avLst/>
          </a:prstGeom>
          <a:noFill/>
          <a:ln>
            <a:noFill/>
          </a:ln>
        </p:spPr>
        <p:txBody>
          <a:bodyPr anchorCtr="0" anchor="t" bIns="91425"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9pPr>
          </a:lstStyle>
          <a:p/>
        </p:txBody>
      </p:sp>
      <p:sp>
        <p:nvSpPr>
          <p:cNvPr id="444" name="Google Shape;444;p22"/>
          <p:cNvSpPr txBox="1"/>
          <p:nvPr>
            <p:ph type="title"/>
          </p:nvPr>
        </p:nvSpPr>
        <p:spPr>
          <a:xfrm>
            <a:off x="521250" y="3244950"/>
            <a:ext cx="1786500" cy="348900"/>
          </a:xfrm>
          <a:prstGeom prst="rect">
            <a:avLst/>
          </a:prstGeom>
          <a:noFill/>
          <a:ln>
            <a:noFill/>
          </a:ln>
        </p:spPr>
        <p:txBody>
          <a:bodyPr anchorCtr="0" anchor="ctr" bIns="91425" lIns="182875" spcFirstLastPara="1" rIns="91425" wrap="square" tIns="91425">
            <a:noAutofit/>
          </a:bodyPr>
          <a:lstStyle>
            <a:lvl1pPr lvl="0" algn="l">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445" name="Google Shape;445;p22"/>
          <p:cNvSpPr txBox="1"/>
          <p:nvPr>
            <p:ph idx="2" type="body"/>
          </p:nvPr>
        </p:nvSpPr>
        <p:spPr>
          <a:xfrm>
            <a:off x="2679589" y="3593825"/>
            <a:ext cx="1979100" cy="1241700"/>
          </a:xfrm>
          <a:prstGeom prst="rect">
            <a:avLst/>
          </a:prstGeom>
          <a:noFill/>
          <a:ln>
            <a:noFill/>
          </a:ln>
        </p:spPr>
        <p:txBody>
          <a:bodyPr anchorCtr="0" anchor="t" bIns="91425"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446" name="Google Shape;446;p22"/>
          <p:cNvSpPr txBox="1"/>
          <p:nvPr>
            <p:ph idx="3" type="title"/>
          </p:nvPr>
        </p:nvSpPr>
        <p:spPr>
          <a:xfrm>
            <a:off x="2677176" y="3244950"/>
            <a:ext cx="1981500" cy="348900"/>
          </a:xfrm>
          <a:prstGeom prst="rect">
            <a:avLst/>
          </a:prstGeom>
          <a:noFill/>
          <a:ln>
            <a:noFill/>
          </a:ln>
        </p:spPr>
        <p:txBody>
          <a:bodyPr anchorCtr="0" anchor="ctr" bIns="91425" lIns="182875" spcFirstLastPara="1" rIns="91425" wrap="square" tIns="91425">
            <a:noAutofit/>
          </a:bodyPr>
          <a:lstStyle>
            <a:lvl1pPr lvl="0" algn="l">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447" name="Google Shape;447;p22"/>
          <p:cNvSpPr txBox="1"/>
          <p:nvPr>
            <p:ph idx="4" type="body"/>
          </p:nvPr>
        </p:nvSpPr>
        <p:spPr>
          <a:xfrm>
            <a:off x="4834747" y="3593825"/>
            <a:ext cx="1782300" cy="1241700"/>
          </a:xfrm>
          <a:prstGeom prst="rect">
            <a:avLst/>
          </a:prstGeom>
          <a:noFill/>
          <a:ln>
            <a:noFill/>
          </a:ln>
        </p:spPr>
        <p:txBody>
          <a:bodyPr anchorCtr="0" anchor="t" bIns="91425"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9pPr>
          </a:lstStyle>
          <a:p/>
        </p:txBody>
      </p:sp>
      <p:sp>
        <p:nvSpPr>
          <p:cNvPr id="448" name="Google Shape;448;p22"/>
          <p:cNvSpPr txBox="1"/>
          <p:nvPr>
            <p:ph idx="5" type="title"/>
          </p:nvPr>
        </p:nvSpPr>
        <p:spPr>
          <a:xfrm>
            <a:off x="4832575" y="3244950"/>
            <a:ext cx="1784400" cy="348900"/>
          </a:xfrm>
          <a:prstGeom prst="rect">
            <a:avLst/>
          </a:prstGeom>
          <a:noFill/>
          <a:ln>
            <a:noFill/>
          </a:ln>
        </p:spPr>
        <p:txBody>
          <a:bodyPr anchorCtr="0" anchor="ctr" bIns="91425" lIns="182875" spcFirstLastPara="1" rIns="91425" wrap="square" tIns="91425">
            <a:noAutofit/>
          </a:bodyPr>
          <a:lstStyle>
            <a:lvl1pPr lvl="0" algn="l">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449" name="Google Shape;449;p22"/>
          <p:cNvSpPr txBox="1"/>
          <p:nvPr>
            <p:ph idx="6" type="body"/>
          </p:nvPr>
        </p:nvSpPr>
        <p:spPr>
          <a:xfrm>
            <a:off x="6991393" y="3593825"/>
            <a:ext cx="1778700" cy="1241700"/>
          </a:xfrm>
          <a:prstGeom prst="rect">
            <a:avLst/>
          </a:prstGeom>
          <a:noFill/>
          <a:ln>
            <a:noFill/>
          </a:ln>
        </p:spPr>
        <p:txBody>
          <a:bodyPr anchorCtr="0" anchor="t" bIns="91425"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9pPr>
          </a:lstStyle>
          <a:p/>
        </p:txBody>
      </p:sp>
      <p:sp>
        <p:nvSpPr>
          <p:cNvPr id="450" name="Google Shape;450;p22"/>
          <p:cNvSpPr txBox="1"/>
          <p:nvPr>
            <p:ph idx="7" type="title"/>
          </p:nvPr>
        </p:nvSpPr>
        <p:spPr>
          <a:xfrm>
            <a:off x="6989225" y="3244950"/>
            <a:ext cx="1780800" cy="348900"/>
          </a:xfrm>
          <a:prstGeom prst="rect">
            <a:avLst/>
          </a:prstGeom>
          <a:noFill/>
          <a:ln>
            <a:noFill/>
          </a:ln>
        </p:spPr>
        <p:txBody>
          <a:bodyPr anchorCtr="0" anchor="ctr" bIns="91425" lIns="182875" spcFirstLastPara="1" rIns="91425" wrap="square" tIns="91425">
            <a:noAutofit/>
          </a:bodyPr>
          <a:lstStyle>
            <a:lvl1pPr lvl="0" algn="l">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451" name="Google Shape;451;p22"/>
          <p:cNvSpPr txBox="1"/>
          <p:nvPr>
            <p:ph idx="8" type="title"/>
          </p:nvPr>
        </p:nvSpPr>
        <p:spPr>
          <a:xfrm>
            <a:off x="1237363" y="1756250"/>
            <a:ext cx="7167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52" name="Google Shape;452;p22"/>
          <p:cNvSpPr txBox="1"/>
          <p:nvPr>
            <p:ph idx="9" type="title"/>
          </p:nvPr>
        </p:nvSpPr>
        <p:spPr>
          <a:xfrm>
            <a:off x="1602388" y="1308338"/>
            <a:ext cx="2149800" cy="447900"/>
          </a:xfrm>
          <a:prstGeom prst="rect">
            <a:avLst/>
          </a:prstGeom>
          <a:no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53" name="Google Shape;453;p22"/>
          <p:cNvSpPr txBox="1"/>
          <p:nvPr>
            <p:ph idx="13" type="title"/>
          </p:nvPr>
        </p:nvSpPr>
        <p:spPr>
          <a:xfrm>
            <a:off x="5914438" y="1308338"/>
            <a:ext cx="2149800" cy="447900"/>
          </a:xfrm>
          <a:prstGeom prst="rect">
            <a:avLst/>
          </a:prstGeom>
          <a:no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54" name="Google Shape;454;p22"/>
          <p:cNvSpPr txBox="1"/>
          <p:nvPr>
            <p:ph idx="14" type="title"/>
          </p:nvPr>
        </p:nvSpPr>
        <p:spPr>
          <a:xfrm>
            <a:off x="520175" y="1756250"/>
            <a:ext cx="7167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55" name="Google Shape;455;p22"/>
          <p:cNvSpPr txBox="1"/>
          <p:nvPr>
            <p:ph idx="15" type="title"/>
          </p:nvPr>
        </p:nvSpPr>
        <p:spPr>
          <a:xfrm>
            <a:off x="1953575" y="1756250"/>
            <a:ext cx="7236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56" name="Google Shape;456;p22"/>
          <p:cNvSpPr txBox="1"/>
          <p:nvPr>
            <p:ph idx="16" type="title"/>
          </p:nvPr>
        </p:nvSpPr>
        <p:spPr>
          <a:xfrm>
            <a:off x="2677225" y="1756250"/>
            <a:ext cx="7095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57" name="Google Shape;457;p22"/>
          <p:cNvSpPr txBox="1"/>
          <p:nvPr>
            <p:ph idx="17" type="title"/>
          </p:nvPr>
        </p:nvSpPr>
        <p:spPr>
          <a:xfrm>
            <a:off x="3386675" y="1756250"/>
            <a:ext cx="7167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58" name="Google Shape;458;p22"/>
          <p:cNvSpPr txBox="1"/>
          <p:nvPr>
            <p:ph idx="18" type="title"/>
          </p:nvPr>
        </p:nvSpPr>
        <p:spPr>
          <a:xfrm>
            <a:off x="4833800" y="1756250"/>
            <a:ext cx="7167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59" name="Google Shape;459;p22"/>
          <p:cNvSpPr txBox="1"/>
          <p:nvPr>
            <p:ph idx="19" type="title"/>
          </p:nvPr>
        </p:nvSpPr>
        <p:spPr>
          <a:xfrm>
            <a:off x="5549925" y="1756250"/>
            <a:ext cx="7167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60" name="Google Shape;460;p22"/>
          <p:cNvSpPr txBox="1"/>
          <p:nvPr>
            <p:ph idx="20" type="title"/>
          </p:nvPr>
        </p:nvSpPr>
        <p:spPr>
          <a:xfrm>
            <a:off x="6265650" y="1756250"/>
            <a:ext cx="7236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61" name="Google Shape;461;p22"/>
          <p:cNvSpPr txBox="1"/>
          <p:nvPr>
            <p:ph idx="21" type="title"/>
          </p:nvPr>
        </p:nvSpPr>
        <p:spPr>
          <a:xfrm>
            <a:off x="6989250" y="1756250"/>
            <a:ext cx="7107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62" name="Google Shape;462;p22"/>
          <p:cNvSpPr txBox="1"/>
          <p:nvPr>
            <p:ph idx="22" type="title"/>
          </p:nvPr>
        </p:nvSpPr>
        <p:spPr>
          <a:xfrm>
            <a:off x="7699825" y="1756250"/>
            <a:ext cx="7167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63" name="Google Shape;463;p22"/>
          <p:cNvSpPr txBox="1"/>
          <p:nvPr>
            <p:ph idx="23" type="title"/>
          </p:nvPr>
        </p:nvSpPr>
        <p:spPr>
          <a:xfrm>
            <a:off x="8416525" y="1756250"/>
            <a:ext cx="7284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
        <p:nvSpPr>
          <p:cNvPr id="464" name="Google Shape;464;p22"/>
          <p:cNvSpPr txBox="1"/>
          <p:nvPr>
            <p:ph idx="2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465" name="Google Shape;465;p22"/>
          <p:cNvSpPr txBox="1"/>
          <p:nvPr>
            <p:ph idx="25" type="title"/>
          </p:nvPr>
        </p:nvSpPr>
        <p:spPr>
          <a:xfrm flipH="1">
            <a:off x="524150" y="658975"/>
            <a:ext cx="8098500" cy="6486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466" name="Google Shape;466;p22"/>
          <p:cNvSpPr txBox="1"/>
          <p:nvPr>
            <p:ph idx="26" type="subTitle"/>
          </p:nvPr>
        </p:nvSpPr>
        <p:spPr>
          <a:xfrm>
            <a:off x="523850" y="334925"/>
            <a:ext cx="8099100" cy="324000"/>
          </a:xfrm>
          <a:prstGeom prst="rect">
            <a:avLst/>
          </a:prstGeom>
          <a:noFill/>
          <a:ln>
            <a:noFill/>
          </a:ln>
        </p:spPr>
        <p:txBody>
          <a:bodyPr anchorCtr="0" anchor="ctr" bIns="0" lIns="274300" spcFirstLastPara="1" rIns="91425" wrap="square" tIns="91425">
            <a:normAutofit/>
          </a:bodyPr>
          <a:lstStyle>
            <a:lvl1pPr lvl="0"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cxnSp>
        <p:nvCxnSpPr>
          <p:cNvPr id="467" name="Google Shape;467;p22"/>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468" name="Google Shape;468;p22"/>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469" name="Google Shape;469;p22"/>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470" name="Google Shape;470;p22"/>
          <p:cNvCxnSpPr/>
          <p:nvPr/>
        </p:nvCxnSpPr>
        <p:spPr>
          <a:xfrm>
            <a:off x="521250" y="1307575"/>
            <a:ext cx="8623200" cy="0"/>
          </a:xfrm>
          <a:prstGeom prst="straightConnector1">
            <a:avLst/>
          </a:prstGeom>
          <a:noFill/>
          <a:ln cap="flat" cmpd="sng" w="9525">
            <a:solidFill>
              <a:schemeClr val="lt1"/>
            </a:solidFill>
            <a:prstDash val="solid"/>
            <a:round/>
            <a:headEnd len="sm" w="sm" type="none"/>
            <a:tailEnd len="sm" w="sm" type="none"/>
          </a:ln>
        </p:spPr>
      </p:cxnSp>
      <p:sp>
        <p:nvSpPr>
          <p:cNvPr id="471" name="Google Shape;471;p22"/>
          <p:cNvSpPr txBox="1"/>
          <p:nvPr>
            <p:ph idx="27"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472" name="Google Shape;472;p22"/>
          <p:cNvSpPr txBox="1"/>
          <p:nvPr>
            <p:ph idx="28"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473" name="Google Shape;473;p22"/>
          <p:cNvSpPr txBox="1"/>
          <p:nvPr>
            <p:ph idx="29" type="title"/>
          </p:nvPr>
        </p:nvSpPr>
        <p:spPr>
          <a:xfrm>
            <a:off x="3760713" y="1308338"/>
            <a:ext cx="2149800" cy="447900"/>
          </a:xfrm>
          <a:prstGeom prst="rect">
            <a:avLst/>
          </a:prstGeom>
          <a:no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74" name="Google Shape;474;p22"/>
          <p:cNvSpPr txBox="1"/>
          <p:nvPr>
            <p:ph idx="30" type="title"/>
          </p:nvPr>
        </p:nvSpPr>
        <p:spPr>
          <a:xfrm>
            <a:off x="4103475" y="1756250"/>
            <a:ext cx="731100" cy="248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2pPr>
            <a:lvl3pPr lvl="2"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3pPr>
            <a:lvl4pPr lvl="3"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4pPr>
            <a:lvl5pPr lvl="4"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5pPr>
            <a:lvl6pPr lvl="5"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6pPr>
            <a:lvl7pPr lvl="6"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7pPr>
            <a:lvl8pPr lvl="7"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8pPr>
            <a:lvl9pPr lvl="8" algn="l">
              <a:lnSpc>
                <a:spcPct val="10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pcoming Milestones - ALT 2">
  <p:cSld name="CUSTOM_7_1">
    <p:bg>
      <p:bgPr>
        <a:solidFill>
          <a:schemeClr val="lt2"/>
        </a:solidFill>
      </p:bgPr>
    </p:bg>
    <p:spTree>
      <p:nvGrpSpPr>
        <p:cNvPr id="475" name="Shape 475"/>
        <p:cNvGrpSpPr/>
        <p:nvPr/>
      </p:nvGrpSpPr>
      <p:grpSpPr>
        <a:xfrm>
          <a:off x="0" y="0"/>
          <a:ext cx="0" cy="0"/>
          <a:chOff x="0" y="0"/>
          <a:chExt cx="0" cy="0"/>
        </a:xfrm>
      </p:grpSpPr>
      <p:sp>
        <p:nvSpPr>
          <p:cNvPr id="476" name="Google Shape;476;p23"/>
          <p:cNvSpPr txBox="1"/>
          <p:nvPr>
            <p:ph type="title"/>
          </p:nvPr>
        </p:nvSpPr>
        <p:spPr>
          <a:xfrm>
            <a:off x="7718738" y="1307600"/>
            <a:ext cx="714600" cy="4380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15000"/>
              </a:lnSpc>
              <a:spcBef>
                <a:spcPts val="0"/>
              </a:spcBef>
              <a:spcAft>
                <a:spcPts val="0"/>
              </a:spcAft>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SzPts val="1000"/>
              <a:buFont typeface="Inter Light"/>
              <a:buNone/>
              <a:defRPr sz="1000">
                <a:latin typeface="Inter Light"/>
                <a:ea typeface="Inter Light"/>
                <a:cs typeface="Inter Light"/>
                <a:sym typeface="Inter Light"/>
              </a:defRPr>
            </a:lvl9pPr>
          </a:lstStyle>
          <a:p/>
        </p:txBody>
      </p:sp>
      <p:sp>
        <p:nvSpPr>
          <p:cNvPr id="477" name="Google Shape;477;p23"/>
          <p:cNvSpPr txBox="1"/>
          <p:nvPr>
            <p:ph idx="2" type="title"/>
          </p:nvPr>
        </p:nvSpPr>
        <p:spPr>
          <a:xfrm>
            <a:off x="8433150" y="1307600"/>
            <a:ext cx="714600" cy="4380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15000"/>
              </a:lnSpc>
              <a:spcBef>
                <a:spcPts val="0"/>
              </a:spcBef>
              <a:spcAft>
                <a:spcPts val="0"/>
              </a:spcAft>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SzPts val="1000"/>
              <a:buFont typeface="Inter Light"/>
              <a:buNone/>
              <a:defRPr sz="1000">
                <a:latin typeface="Inter Light"/>
                <a:ea typeface="Inter Light"/>
                <a:cs typeface="Inter Light"/>
                <a:sym typeface="Inter Light"/>
              </a:defRPr>
            </a:lvl9pPr>
          </a:lstStyle>
          <a:p/>
        </p:txBody>
      </p:sp>
      <p:sp>
        <p:nvSpPr>
          <p:cNvPr id="478" name="Google Shape;478;p23"/>
          <p:cNvSpPr txBox="1"/>
          <p:nvPr>
            <p:ph idx="3" type="title"/>
          </p:nvPr>
        </p:nvSpPr>
        <p:spPr>
          <a:xfrm>
            <a:off x="4860825" y="1307600"/>
            <a:ext cx="714600" cy="4380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15000"/>
              </a:lnSpc>
              <a:spcBef>
                <a:spcPts val="0"/>
              </a:spcBef>
              <a:spcAft>
                <a:spcPts val="0"/>
              </a:spcAft>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SzPts val="1000"/>
              <a:buFont typeface="Inter Light"/>
              <a:buNone/>
              <a:defRPr sz="1000">
                <a:latin typeface="Inter Light"/>
                <a:ea typeface="Inter Light"/>
                <a:cs typeface="Inter Light"/>
                <a:sym typeface="Inter Light"/>
              </a:defRPr>
            </a:lvl9pPr>
          </a:lstStyle>
          <a:p/>
        </p:txBody>
      </p:sp>
      <p:sp>
        <p:nvSpPr>
          <p:cNvPr id="479" name="Google Shape;479;p23"/>
          <p:cNvSpPr txBox="1"/>
          <p:nvPr>
            <p:ph idx="4" type="title"/>
          </p:nvPr>
        </p:nvSpPr>
        <p:spPr>
          <a:xfrm>
            <a:off x="5575238" y="1307600"/>
            <a:ext cx="714600" cy="4380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15000"/>
              </a:lnSpc>
              <a:spcBef>
                <a:spcPts val="0"/>
              </a:spcBef>
              <a:spcAft>
                <a:spcPts val="0"/>
              </a:spcAft>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SzPts val="1000"/>
              <a:buFont typeface="Inter Light"/>
              <a:buNone/>
              <a:defRPr sz="1000">
                <a:latin typeface="Inter Light"/>
                <a:ea typeface="Inter Light"/>
                <a:cs typeface="Inter Light"/>
                <a:sym typeface="Inter Light"/>
              </a:defRPr>
            </a:lvl9pPr>
          </a:lstStyle>
          <a:p/>
        </p:txBody>
      </p:sp>
      <p:sp>
        <p:nvSpPr>
          <p:cNvPr id="480" name="Google Shape;480;p23"/>
          <p:cNvSpPr txBox="1"/>
          <p:nvPr>
            <p:ph idx="5" type="title"/>
          </p:nvPr>
        </p:nvSpPr>
        <p:spPr>
          <a:xfrm>
            <a:off x="6289688" y="1307600"/>
            <a:ext cx="714600" cy="4380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15000"/>
              </a:lnSpc>
              <a:spcBef>
                <a:spcPts val="0"/>
              </a:spcBef>
              <a:spcAft>
                <a:spcPts val="0"/>
              </a:spcAft>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SzPts val="1000"/>
              <a:buFont typeface="Inter Light"/>
              <a:buNone/>
              <a:defRPr sz="1000">
                <a:latin typeface="Inter Light"/>
                <a:ea typeface="Inter Light"/>
                <a:cs typeface="Inter Light"/>
                <a:sym typeface="Inter Light"/>
              </a:defRPr>
            </a:lvl9pPr>
          </a:lstStyle>
          <a:p/>
        </p:txBody>
      </p:sp>
      <p:sp>
        <p:nvSpPr>
          <p:cNvPr id="481" name="Google Shape;481;p23"/>
          <p:cNvSpPr txBox="1"/>
          <p:nvPr>
            <p:ph idx="6" type="title"/>
          </p:nvPr>
        </p:nvSpPr>
        <p:spPr>
          <a:xfrm>
            <a:off x="7004100" y="1307600"/>
            <a:ext cx="714600" cy="4380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800"/>
              <a:buFont typeface="Inter Light"/>
              <a:buNone/>
              <a:defRPr sz="800">
                <a:latin typeface="Inter Light"/>
                <a:ea typeface="Inter Light"/>
                <a:cs typeface="Inter Light"/>
                <a:sym typeface="Inter Light"/>
              </a:defRPr>
            </a:lvl1pPr>
            <a:lvl2pPr lvl="1" algn="l">
              <a:lnSpc>
                <a:spcPct val="115000"/>
              </a:lnSpc>
              <a:spcBef>
                <a:spcPts val="0"/>
              </a:spcBef>
              <a:spcAft>
                <a:spcPts val="0"/>
              </a:spcAft>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SzPts val="1000"/>
              <a:buFont typeface="Inter Light"/>
              <a:buNone/>
              <a:defRPr sz="1000">
                <a:latin typeface="Inter Light"/>
                <a:ea typeface="Inter Light"/>
                <a:cs typeface="Inter Light"/>
                <a:sym typeface="Inter Light"/>
              </a:defRPr>
            </a:lvl9pPr>
          </a:lstStyle>
          <a:p/>
        </p:txBody>
      </p:sp>
      <p:sp>
        <p:nvSpPr>
          <p:cNvPr id="482" name="Google Shape;482;p23"/>
          <p:cNvSpPr txBox="1"/>
          <p:nvPr>
            <p:ph idx="7" type="title"/>
          </p:nvPr>
        </p:nvSpPr>
        <p:spPr>
          <a:xfrm>
            <a:off x="2709475" y="1307850"/>
            <a:ext cx="806700" cy="437700"/>
          </a:xfrm>
          <a:prstGeom prst="rect">
            <a:avLst/>
          </a:prstGeom>
          <a:noFill/>
          <a:ln>
            <a:noFill/>
          </a:ln>
        </p:spPr>
        <p:txBody>
          <a:bodyPr anchorCtr="0" anchor="ctr" bIns="91425" lIns="137150" spcFirstLastPara="1" rIns="91425" wrap="square" tIns="91425">
            <a:noAutofit/>
          </a:bodyPr>
          <a:lstStyle>
            <a:lvl1pPr lvl="0" algn="l">
              <a:lnSpc>
                <a:spcPct val="90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200"/>
              <a:buNone/>
              <a:defRPr sz="1200"/>
            </a:lvl2pPr>
            <a:lvl3pPr lvl="2" algn="l">
              <a:lnSpc>
                <a:spcPct val="115000"/>
              </a:lnSpc>
              <a:spcBef>
                <a:spcPts val="0"/>
              </a:spcBef>
              <a:spcAft>
                <a:spcPts val="0"/>
              </a:spcAft>
              <a:buSzPts val="1200"/>
              <a:buNone/>
              <a:defRPr sz="1200"/>
            </a:lvl3pPr>
            <a:lvl4pPr lvl="3" algn="l">
              <a:lnSpc>
                <a:spcPct val="115000"/>
              </a:lnSpc>
              <a:spcBef>
                <a:spcPts val="0"/>
              </a:spcBef>
              <a:spcAft>
                <a:spcPts val="0"/>
              </a:spcAft>
              <a:buSzPts val="1200"/>
              <a:buNone/>
              <a:defRPr sz="1200"/>
            </a:lvl4pPr>
            <a:lvl5pPr lvl="4" algn="l">
              <a:lnSpc>
                <a:spcPct val="115000"/>
              </a:lnSpc>
              <a:spcBef>
                <a:spcPts val="0"/>
              </a:spcBef>
              <a:spcAft>
                <a:spcPts val="0"/>
              </a:spcAft>
              <a:buSzPts val="1200"/>
              <a:buNone/>
              <a:defRPr sz="1200"/>
            </a:lvl5pPr>
            <a:lvl6pPr lvl="5" algn="l">
              <a:lnSpc>
                <a:spcPct val="115000"/>
              </a:lnSpc>
              <a:spcBef>
                <a:spcPts val="0"/>
              </a:spcBef>
              <a:spcAft>
                <a:spcPts val="0"/>
              </a:spcAft>
              <a:buSzPts val="1200"/>
              <a:buNone/>
              <a:defRPr sz="1200"/>
            </a:lvl6pPr>
            <a:lvl7pPr lvl="6" algn="l">
              <a:lnSpc>
                <a:spcPct val="115000"/>
              </a:lnSpc>
              <a:spcBef>
                <a:spcPts val="0"/>
              </a:spcBef>
              <a:spcAft>
                <a:spcPts val="0"/>
              </a:spcAft>
              <a:buSzPts val="1200"/>
              <a:buNone/>
              <a:defRPr sz="1200"/>
            </a:lvl7pPr>
            <a:lvl8pPr lvl="7" algn="l">
              <a:lnSpc>
                <a:spcPct val="115000"/>
              </a:lnSpc>
              <a:spcBef>
                <a:spcPts val="0"/>
              </a:spcBef>
              <a:spcAft>
                <a:spcPts val="0"/>
              </a:spcAft>
              <a:buSzPts val="1200"/>
              <a:buNone/>
              <a:defRPr sz="1200"/>
            </a:lvl8pPr>
            <a:lvl9pPr lvl="8" algn="l">
              <a:lnSpc>
                <a:spcPct val="115000"/>
              </a:lnSpc>
              <a:spcBef>
                <a:spcPts val="0"/>
              </a:spcBef>
              <a:spcAft>
                <a:spcPts val="0"/>
              </a:spcAft>
              <a:buSzPts val="1200"/>
              <a:buNone/>
              <a:defRPr sz="1200"/>
            </a:lvl9pPr>
          </a:lstStyle>
          <a:p/>
        </p:txBody>
      </p:sp>
      <p:sp>
        <p:nvSpPr>
          <p:cNvPr id="483" name="Google Shape;483;p23"/>
          <p:cNvSpPr txBox="1"/>
          <p:nvPr>
            <p:ph idx="8" type="title"/>
          </p:nvPr>
        </p:nvSpPr>
        <p:spPr>
          <a:xfrm>
            <a:off x="3516175" y="1307575"/>
            <a:ext cx="1344600" cy="438000"/>
          </a:xfrm>
          <a:prstGeom prst="rect">
            <a:avLst/>
          </a:prstGeom>
          <a:noFill/>
          <a:ln>
            <a:noFill/>
          </a:ln>
        </p:spPr>
        <p:txBody>
          <a:bodyPr anchorCtr="0" anchor="ctr" bIns="91425" lIns="137150" spcFirstLastPara="1" rIns="91425" wrap="square" tIns="91425">
            <a:noAutofit/>
          </a:bodyPr>
          <a:lstStyle>
            <a:lvl1pPr lvl="0" algn="l">
              <a:lnSpc>
                <a:spcPct val="90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200"/>
              <a:buNone/>
              <a:defRPr sz="1200"/>
            </a:lvl2pPr>
            <a:lvl3pPr lvl="2" algn="l">
              <a:lnSpc>
                <a:spcPct val="115000"/>
              </a:lnSpc>
              <a:spcBef>
                <a:spcPts val="0"/>
              </a:spcBef>
              <a:spcAft>
                <a:spcPts val="0"/>
              </a:spcAft>
              <a:buSzPts val="1200"/>
              <a:buNone/>
              <a:defRPr sz="1200"/>
            </a:lvl3pPr>
            <a:lvl4pPr lvl="3" algn="l">
              <a:lnSpc>
                <a:spcPct val="115000"/>
              </a:lnSpc>
              <a:spcBef>
                <a:spcPts val="0"/>
              </a:spcBef>
              <a:spcAft>
                <a:spcPts val="0"/>
              </a:spcAft>
              <a:buSzPts val="1200"/>
              <a:buNone/>
              <a:defRPr sz="1200"/>
            </a:lvl4pPr>
            <a:lvl5pPr lvl="4" algn="l">
              <a:lnSpc>
                <a:spcPct val="115000"/>
              </a:lnSpc>
              <a:spcBef>
                <a:spcPts val="0"/>
              </a:spcBef>
              <a:spcAft>
                <a:spcPts val="0"/>
              </a:spcAft>
              <a:buSzPts val="1200"/>
              <a:buNone/>
              <a:defRPr sz="1200"/>
            </a:lvl5pPr>
            <a:lvl6pPr lvl="5" algn="l">
              <a:lnSpc>
                <a:spcPct val="115000"/>
              </a:lnSpc>
              <a:spcBef>
                <a:spcPts val="0"/>
              </a:spcBef>
              <a:spcAft>
                <a:spcPts val="0"/>
              </a:spcAft>
              <a:buSzPts val="1200"/>
              <a:buNone/>
              <a:defRPr sz="1200"/>
            </a:lvl6pPr>
            <a:lvl7pPr lvl="6" algn="l">
              <a:lnSpc>
                <a:spcPct val="115000"/>
              </a:lnSpc>
              <a:spcBef>
                <a:spcPts val="0"/>
              </a:spcBef>
              <a:spcAft>
                <a:spcPts val="0"/>
              </a:spcAft>
              <a:buSzPts val="1200"/>
              <a:buNone/>
              <a:defRPr sz="1200"/>
            </a:lvl7pPr>
            <a:lvl8pPr lvl="7" algn="l">
              <a:lnSpc>
                <a:spcPct val="115000"/>
              </a:lnSpc>
              <a:spcBef>
                <a:spcPts val="0"/>
              </a:spcBef>
              <a:spcAft>
                <a:spcPts val="0"/>
              </a:spcAft>
              <a:buSzPts val="1200"/>
              <a:buNone/>
              <a:defRPr sz="1200"/>
            </a:lvl8pPr>
            <a:lvl9pPr lvl="8" algn="l">
              <a:lnSpc>
                <a:spcPct val="115000"/>
              </a:lnSpc>
              <a:spcBef>
                <a:spcPts val="0"/>
              </a:spcBef>
              <a:spcAft>
                <a:spcPts val="0"/>
              </a:spcAft>
              <a:buSzPts val="1200"/>
              <a:buNone/>
              <a:defRPr sz="1200"/>
            </a:lvl9pPr>
          </a:lstStyle>
          <a:p/>
        </p:txBody>
      </p:sp>
      <p:sp>
        <p:nvSpPr>
          <p:cNvPr id="484" name="Google Shape;484;p23"/>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485" name="Google Shape;485;p23"/>
          <p:cNvSpPr txBox="1"/>
          <p:nvPr>
            <p:ph idx="9" type="title"/>
          </p:nvPr>
        </p:nvSpPr>
        <p:spPr>
          <a:xfrm flipH="1">
            <a:off x="524150" y="658975"/>
            <a:ext cx="8098500" cy="6486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6" name="Google Shape;486;p23"/>
          <p:cNvSpPr txBox="1"/>
          <p:nvPr>
            <p:ph idx="13" type="subTitle"/>
          </p:nvPr>
        </p:nvSpPr>
        <p:spPr>
          <a:xfrm>
            <a:off x="523850" y="334925"/>
            <a:ext cx="8099100" cy="324000"/>
          </a:xfrm>
          <a:prstGeom prst="rect">
            <a:avLst/>
          </a:prstGeom>
          <a:noFill/>
          <a:ln>
            <a:noFill/>
          </a:ln>
        </p:spPr>
        <p:txBody>
          <a:bodyPr anchorCtr="0" anchor="ctr" bIns="0" lIns="274300" spcFirstLastPara="1" rIns="91425" wrap="square" tIns="91425">
            <a:normAutofit/>
          </a:bodyPr>
          <a:lstStyle>
            <a:lvl1pPr lvl="0"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cxnSp>
        <p:nvCxnSpPr>
          <p:cNvPr id="487" name="Google Shape;487;p23"/>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488" name="Google Shape;488;p23"/>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489" name="Google Shape;489;p23"/>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490" name="Google Shape;490;p23"/>
          <p:cNvSpPr txBox="1"/>
          <p:nvPr>
            <p:ph idx="14"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491" name="Google Shape;491;p23"/>
          <p:cNvSpPr txBox="1"/>
          <p:nvPr>
            <p:ph idx="15"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492" name="Google Shape;492;p23"/>
          <p:cNvSpPr/>
          <p:nvPr/>
        </p:nvSpPr>
        <p:spPr>
          <a:xfrm rot="-5400000">
            <a:off x="1615375" y="2839725"/>
            <a:ext cx="2994900" cy="8067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493" name="Google Shape;493;p23"/>
          <p:cNvSpPr/>
          <p:nvPr>
            <p:ph idx="16" type="pic"/>
          </p:nvPr>
        </p:nvSpPr>
        <p:spPr>
          <a:xfrm>
            <a:off x="2874250" y="1809100"/>
            <a:ext cx="205200" cy="205200"/>
          </a:xfrm>
          <a:prstGeom prst="ellipse">
            <a:avLst/>
          </a:prstGeom>
          <a:noFill/>
          <a:ln>
            <a:noFill/>
          </a:ln>
        </p:spPr>
      </p:sp>
      <p:sp>
        <p:nvSpPr>
          <p:cNvPr id="494" name="Google Shape;494;p23"/>
          <p:cNvSpPr txBox="1"/>
          <p:nvPr>
            <p:ph idx="17" type="title"/>
          </p:nvPr>
        </p:nvSpPr>
        <p:spPr>
          <a:xfrm>
            <a:off x="521250" y="1745775"/>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495" name="Google Shape;495;p23"/>
          <p:cNvSpPr txBox="1"/>
          <p:nvPr>
            <p:ph idx="18" type="title"/>
          </p:nvPr>
        </p:nvSpPr>
        <p:spPr>
          <a:xfrm>
            <a:off x="521250" y="2078575"/>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a:buNone/>
              <a:defRPr sz="1000">
                <a:latin typeface="Inter"/>
                <a:ea typeface="Inter"/>
                <a:cs typeface="Inter"/>
                <a:sym typeface="Inter"/>
              </a:defRPr>
            </a:lvl1pPr>
            <a:lvl2pPr lvl="1" algn="l">
              <a:lnSpc>
                <a:spcPct val="115000"/>
              </a:lnSpc>
              <a:spcBef>
                <a:spcPts val="0"/>
              </a:spcBef>
              <a:spcAft>
                <a:spcPts val="0"/>
              </a:spcAft>
              <a:buSzPts val="1000"/>
              <a:buFont typeface="Inter"/>
              <a:buNone/>
              <a:defRPr sz="1000">
                <a:latin typeface="Inter"/>
                <a:ea typeface="Inter"/>
                <a:cs typeface="Inter"/>
                <a:sym typeface="Inter"/>
              </a:defRPr>
            </a:lvl2pPr>
            <a:lvl3pPr lvl="2" algn="l">
              <a:lnSpc>
                <a:spcPct val="115000"/>
              </a:lnSpc>
              <a:spcBef>
                <a:spcPts val="0"/>
              </a:spcBef>
              <a:spcAft>
                <a:spcPts val="0"/>
              </a:spcAft>
              <a:buSzPts val="1000"/>
              <a:buFont typeface="Inter"/>
              <a:buNone/>
              <a:defRPr sz="1000">
                <a:latin typeface="Inter"/>
                <a:ea typeface="Inter"/>
                <a:cs typeface="Inter"/>
                <a:sym typeface="Inter"/>
              </a:defRPr>
            </a:lvl3pPr>
            <a:lvl4pPr lvl="3" algn="l">
              <a:lnSpc>
                <a:spcPct val="115000"/>
              </a:lnSpc>
              <a:spcBef>
                <a:spcPts val="0"/>
              </a:spcBef>
              <a:spcAft>
                <a:spcPts val="0"/>
              </a:spcAft>
              <a:buSzPts val="1000"/>
              <a:buFont typeface="Inter"/>
              <a:buNone/>
              <a:defRPr sz="1000">
                <a:latin typeface="Inter"/>
                <a:ea typeface="Inter"/>
                <a:cs typeface="Inter"/>
                <a:sym typeface="Inter"/>
              </a:defRPr>
            </a:lvl4pPr>
            <a:lvl5pPr lvl="4" algn="l">
              <a:lnSpc>
                <a:spcPct val="115000"/>
              </a:lnSpc>
              <a:spcBef>
                <a:spcPts val="0"/>
              </a:spcBef>
              <a:spcAft>
                <a:spcPts val="0"/>
              </a:spcAft>
              <a:buSzPts val="1000"/>
              <a:buFont typeface="Inter"/>
              <a:buNone/>
              <a:defRPr sz="1000">
                <a:latin typeface="Inter"/>
                <a:ea typeface="Inter"/>
                <a:cs typeface="Inter"/>
                <a:sym typeface="Inter"/>
              </a:defRPr>
            </a:lvl5pPr>
            <a:lvl6pPr lvl="5" algn="l">
              <a:lnSpc>
                <a:spcPct val="115000"/>
              </a:lnSpc>
              <a:spcBef>
                <a:spcPts val="0"/>
              </a:spcBef>
              <a:spcAft>
                <a:spcPts val="0"/>
              </a:spcAft>
              <a:buSzPts val="1000"/>
              <a:buFont typeface="Inter"/>
              <a:buNone/>
              <a:defRPr sz="1000">
                <a:latin typeface="Inter"/>
                <a:ea typeface="Inter"/>
                <a:cs typeface="Inter"/>
                <a:sym typeface="Inter"/>
              </a:defRPr>
            </a:lvl6pPr>
            <a:lvl7pPr lvl="6" algn="l">
              <a:lnSpc>
                <a:spcPct val="115000"/>
              </a:lnSpc>
              <a:spcBef>
                <a:spcPts val="0"/>
              </a:spcBef>
              <a:spcAft>
                <a:spcPts val="0"/>
              </a:spcAft>
              <a:buSzPts val="1000"/>
              <a:buFont typeface="Inter"/>
              <a:buNone/>
              <a:defRPr sz="1000">
                <a:latin typeface="Inter"/>
                <a:ea typeface="Inter"/>
                <a:cs typeface="Inter"/>
                <a:sym typeface="Inter"/>
              </a:defRPr>
            </a:lvl7pPr>
            <a:lvl8pPr lvl="7" algn="l">
              <a:lnSpc>
                <a:spcPct val="115000"/>
              </a:lnSpc>
              <a:spcBef>
                <a:spcPts val="0"/>
              </a:spcBef>
              <a:spcAft>
                <a:spcPts val="0"/>
              </a:spcAft>
              <a:buSzPts val="1000"/>
              <a:buFont typeface="Inter"/>
              <a:buNone/>
              <a:defRPr sz="1000">
                <a:latin typeface="Inter"/>
                <a:ea typeface="Inter"/>
                <a:cs typeface="Inter"/>
                <a:sym typeface="Inter"/>
              </a:defRPr>
            </a:lvl8pPr>
            <a:lvl9pPr lvl="8" algn="l">
              <a:lnSpc>
                <a:spcPct val="115000"/>
              </a:lnSpc>
              <a:spcBef>
                <a:spcPts val="0"/>
              </a:spcBef>
              <a:spcAft>
                <a:spcPts val="0"/>
              </a:spcAft>
              <a:buSzPts val="1000"/>
              <a:buFont typeface="Inter"/>
              <a:buNone/>
              <a:defRPr sz="1000">
                <a:latin typeface="Inter"/>
                <a:ea typeface="Inter"/>
                <a:cs typeface="Inter"/>
                <a:sym typeface="Inter"/>
              </a:defRPr>
            </a:lvl9pPr>
          </a:lstStyle>
          <a:p/>
        </p:txBody>
      </p:sp>
      <p:sp>
        <p:nvSpPr>
          <p:cNvPr id="496" name="Google Shape;496;p23"/>
          <p:cNvSpPr txBox="1"/>
          <p:nvPr>
            <p:ph idx="19" type="title"/>
          </p:nvPr>
        </p:nvSpPr>
        <p:spPr>
          <a:xfrm>
            <a:off x="521250" y="2411363"/>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a:buNone/>
              <a:defRPr sz="1000">
                <a:latin typeface="Inter"/>
                <a:ea typeface="Inter"/>
                <a:cs typeface="Inter"/>
                <a:sym typeface="Inter"/>
              </a:defRPr>
            </a:lvl1pPr>
            <a:lvl2pPr lvl="1" algn="l">
              <a:lnSpc>
                <a:spcPct val="115000"/>
              </a:lnSpc>
              <a:spcBef>
                <a:spcPts val="0"/>
              </a:spcBef>
              <a:spcAft>
                <a:spcPts val="0"/>
              </a:spcAft>
              <a:buSzPts val="1000"/>
              <a:buFont typeface="Inter"/>
              <a:buNone/>
              <a:defRPr sz="1000">
                <a:latin typeface="Inter"/>
                <a:ea typeface="Inter"/>
                <a:cs typeface="Inter"/>
                <a:sym typeface="Inter"/>
              </a:defRPr>
            </a:lvl2pPr>
            <a:lvl3pPr lvl="2" algn="l">
              <a:lnSpc>
                <a:spcPct val="115000"/>
              </a:lnSpc>
              <a:spcBef>
                <a:spcPts val="0"/>
              </a:spcBef>
              <a:spcAft>
                <a:spcPts val="0"/>
              </a:spcAft>
              <a:buSzPts val="1000"/>
              <a:buFont typeface="Inter"/>
              <a:buNone/>
              <a:defRPr sz="1000">
                <a:latin typeface="Inter"/>
                <a:ea typeface="Inter"/>
                <a:cs typeface="Inter"/>
                <a:sym typeface="Inter"/>
              </a:defRPr>
            </a:lvl3pPr>
            <a:lvl4pPr lvl="3" algn="l">
              <a:lnSpc>
                <a:spcPct val="115000"/>
              </a:lnSpc>
              <a:spcBef>
                <a:spcPts val="0"/>
              </a:spcBef>
              <a:spcAft>
                <a:spcPts val="0"/>
              </a:spcAft>
              <a:buSzPts val="1000"/>
              <a:buFont typeface="Inter"/>
              <a:buNone/>
              <a:defRPr sz="1000">
                <a:latin typeface="Inter"/>
                <a:ea typeface="Inter"/>
                <a:cs typeface="Inter"/>
                <a:sym typeface="Inter"/>
              </a:defRPr>
            </a:lvl4pPr>
            <a:lvl5pPr lvl="4" algn="l">
              <a:lnSpc>
                <a:spcPct val="115000"/>
              </a:lnSpc>
              <a:spcBef>
                <a:spcPts val="0"/>
              </a:spcBef>
              <a:spcAft>
                <a:spcPts val="0"/>
              </a:spcAft>
              <a:buSzPts val="1000"/>
              <a:buFont typeface="Inter"/>
              <a:buNone/>
              <a:defRPr sz="1000">
                <a:latin typeface="Inter"/>
                <a:ea typeface="Inter"/>
                <a:cs typeface="Inter"/>
                <a:sym typeface="Inter"/>
              </a:defRPr>
            </a:lvl5pPr>
            <a:lvl6pPr lvl="5" algn="l">
              <a:lnSpc>
                <a:spcPct val="115000"/>
              </a:lnSpc>
              <a:spcBef>
                <a:spcPts val="0"/>
              </a:spcBef>
              <a:spcAft>
                <a:spcPts val="0"/>
              </a:spcAft>
              <a:buSzPts val="1000"/>
              <a:buFont typeface="Inter"/>
              <a:buNone/>
              <a:defRPr sz="1000">
                <a:latin typeface="Inter"/>
                <a:ea typeface="Inter"/>
                <a:cs typeface="Inter"/>
                <a:sym typeface="Inter"/>
              </a:defRPr>
            </a:lvl6pPr>
            <a:lvl7pPr lvl="6" algn="l">
              <a:lnSpc>
                <a:spcPct val="115000"/>
              </a:lnSpc>
              <a:spcBef>
                <a:spcPts val="0"/>
              </a:spcBef>
              <a:spcAft>
                <a:spcPts val="0"/>
              </a:spcAft>
              <a:buSzPts val="1000"/>
              <a:buFont typeface="Inter"/>
              <a:buNone/>
              <a:defRPr sz="1000">
                <a:latin typeface="Inter"/>
                <a:ea typeface="Inter"/>
                <a:cs typeface="Inter"/>
                <a:sym typeface="Inter"/>
              </a:defRPr>
            </a:lvl7pPr>
            <a:lvl8pPr lvl="7" algn="l">
              <a:lnSpc>
                <a:spcPct val="115000"/>
              </a:lnSpc>
              <a:spcBef>
                <a:spcPts val="0"/>
              </a:spcBef>
              <a:spcAft>
                <a:spcPts val="0"/>
              </a:spcAft>
              <a:buSzPts val="1000"/>
              <a:buFont typeface="Inter"/>
              <a:buNone/>
              <a:defRPr sz="1000">
                <a:latin typeface="Inter"/>
                <a:ea typeface="Inter"/>
                <a:cs typeface="Inter"/>
                <a:sym typeface="Inter"/>
              </a:defRPr>
            </a:lvl8pPr>
            <a:lvl9pPr lvl="8" algn="l">
              <a:lnSpc>
                <a:spcPct val="115000"/>
              </a:lnSpc>
              <a:spcBef>
                <a:spcPts val="0"/>
              </a:spcBef>
              <a:spcAft>
                <a:spcPts val="0"/>
              </a:spcAft>
              <a:buSzPts val="1000"/>
              <a:buFont typeface="Inter"/>
              <a:buNone/>
              <a:defRPr sz="1000">
                <a:latin typeface="Inter"/>
                <a:ea typeface="Inter"/>
                <a:cs typeface="Inter"/>
                <a:sym typeface="Inter"/>
              </a:defRPr>
            </a:lvl9pPr>
          </a:lstStyle>
          <a:p/>
        </p:txBody>
      </p:sp>
      <p:sp>
        <p:nvSpPr>
          <p:cNvPr id="497" name="Google Shape;497;p23"/>
          <p:cNvSpPr txBox="1"/>
          <p:nvPr>
            <p:ph idx="20" type="title"/>
          </p:nvPr>
        </p:nvSpPr>
        <p:spPr>
          <a:xfrm>
            <a:off x="521250" y="2744163"/>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a:buNone/>
              <a:defRPr sz="1000">
                <a:latin typeface="Inter"/>
                <a:ea typeface="Inter"/>
                <a:cs typeface="Inter"/>
                <a:sym typeface="Inter"/>
              </a:defRPr>
            </a:lvl1pPr>
            <a:lvl2pPr lvl="1" algn="l">
              <a:lnSpc>
                <a:spcPct val="115000"/>
              </a:lnSpc>
              <a:spcBef>
                <a:spcPts val="0"/>
              </a:spcBef>
              <a:spcAft>
                <a:spcPts val="0"/>
              </a:spcAft>
              <a:buSzPts val="1000"/>
              <a:buFont typeface="Inter"/>
              <a:buNone/>
              <a:defRPr sz="1000">
                <a:latin typeface="Inter"/>
                <a:ea typeface="Inter"/>
                <a:cs typeface="Inter"/>
                <a:sym typeface="Inter"/>
              </a:defRPr>
            </a:lvl2pPr>
            <a:lvl3pPr lvl="2" algn="l">
              <a:lnSpc>
                <a:spcPct val="115000"/>
              </a:lnSpc>
              <a:spcBef>
                <a:spcPts val="0"/>
              </a:spcBef>
              <a:spcAft>
                <a:spcPts val="0"/>
              </a:spcAft>
              <a:buSzPts val="1000"/>
              <a:buFont typeface="Inter"/>
              <a:buNone/>
              <a:defRPr sz="1000">
                <a:latin typeface="Inter"/>
                <a:ea typeface="Inter"/>
                <a:cs typeface="Inter"/>
                <a:sym typeface="Inter"/>
              </a:defRPr>
            </a:lvl3pPr>
            <a:lvl4pPr lvl="3" algn="l">
              <a:lnSpc>
                <a:spcPct val="115000"/>
              </a:lnSpc>
              <a:spcBef>
                <a:spcPts val="0"/>
              </a:spcBef>
              <a:spcAft>
                <a:spcPts val="0"/>
              </a:spcAft>
              <a:buSzPts val="1000"/>
              <a:buFont typeface="Inter"/>
              <a:buNone/>
              <a:defRPr sz="1000">
                <a:latin typeface="Inter"/>
                <a:ea typeface="Inter"/>
                <a:cs typeface="Inter"/>
                <a:sym typeface="Inter"/>
              </a:defRPr>
            </a:lvl4pPr>
            <a:lvl5pPr lvl="4" algn="l">
              <a:lnSpc>
                <a:spcPct val="115000"/>
              </a:lnSpc>
              <a:spcBef>
                <a:spcPts val="0"/>
              </a:spcBef>
              <a:spcAft>
                <a:spcPts val="0"/>
              </a:spcAft>
              <a:buSzPts val="1000"/>
              <a:buFont typeface="Inter"/>
              <a:buNone/>
              <a:defRPr sz="1000">
                <a:latin typeface="Inter"/>
                <a:ea typeface="Inter"/>
                <a:cs typeface="Inter"/>
                <a:sym typeface="Inter"/>
              </a:defRPr>
            </a:lvl5pPr>
            <a:lvl6pPr lvl="5" algn="l">
              <a:lnSpc>
                <a:spcPct val="115000"/>
              </a:lnSpc>
              <a:spcBef>
                <a:spcPts val="0"/>
              </a:spcBef>
              <a:spcAft>
                <a:spcPts val="0"/>
              </a:spcAft>
              <a:buSzPts val="1000"/>
              <a:buFont typeface="Inter"/>
              <a:buNone/>
              <a:defRPr sz="1000">
                <a:latin typeface="Inter"/>
                <a:ea typeface="Inter"/>
                <a:cs typeface="Inter"/>
                <a:sym typeface="Inter"/>
              </a:defRPr>
            </a:lvl6pPr>
            <a:lvl7pPr lvl="6" algn="l">
              <a:lnSpc>
                <a:spcPct val="115000"/>
              </a:lnSpc>
              <a:spcBef>
                <a:spcPts val="0"/>
              </a:spcBef>
              <a:spcAft>
                <a:spcPts val="0"/>
              </a:spcAft>
              <a:buSzPts val="1000"/>
              <a:buFont typeface="Inter"/>
              <a:buNone/>
              <a:defRPr sz="1000">
                <a:latin typeface="Inter"/>
                <a:ea typeface="Inter"/>
                <a:cs typeface="Inter"/>
                <a:sym typeface="Inter"/>
              </a:defRPr>
            </a:lvl7pPr>
            <a:lvl8pPr lvl="7" algn="l">
              <a:lnSpc>
                <a:spcPct val="115000"/>
              </a:lnSpc>
              <a:spcBef>
                <a:spcPts val="0"/>
              </a:spcBef>
              <a:spcAft>
                <a:spcPts val="0"/>
              </a:spcAft>
              <a:buSzPts val="1000"/>
              <a:buFont typeface="Inter"/>
              <a:buNone/>
              <a:defRPr sz="1000">
                <a:latin typeface="Inter"/>
                <a:ea typeface="Inter"/>
                <a:cs typeface="Inter"/>
                <a:sym typeface="Inter"/>
              </a:defRPr>
            </a:lvl8pPr>
            <a:lvl9pPr lvl="8" algn="l">
              <a:lnSpc>
                <a:spcPct val="115000"/>
              </a:lnSpc>
              <a:spcBef>
                <a:spcPts val="0"/>
              </a:spcBef>
              <a:spcAft>
                <a:spcPts val="0"/>
              </a:spcAft>
              <a:buSzPts val="1000"/>
              <a:buFont typeface="Inter"/>
              <a:buNone/>
              <a:defRPr sz="1000">
                <a:latin typeface="Inter"/>
                <a:ea typeface="Inter"/>
                <a:cs typeface="Inter"/>
                <a:sym typeface="Inter"/>
              </a:defRPr>
            </a:lvl9pPr>
          </a:lstStyle>
          <a:p/>
        </p:txBody>
      </p:sp>
      <p:sp>
        <p:nvSpPr>
          <p:cNvPr id="498" name="Google Shape;498;p23"/>
          <p:cNvSpPr txBox="1"/>
          <p:nvPr>
            <p:ph idx="21" type="title"/>
          </p:nvPr>
        </p:nvSpPr>
        <p:spPr>
          <a:xfrm>
            <a:off x="521250" y="3078575"/>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499" name="Google Shape;499;p23"/>
          <p:cNvSpPr txBox="1"/>
          <p:nvPr>
            <p:ph idx="22" type="title"/>
          </p:nvPr>
        </p:nvSpPr>
        <p:spPr>
          <a:xfrm>
            <a:off x="521250" y="3409725"/>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a:buNone/>
              <a:defRPr sz="1000">
                <a:latin typeface="Inter"/>
                <a:ea typeface="Inter"/>
                <a:cs typeface="Inter"/>
                <a:sym typeface="Inter"/>
              </a:defRPr>
            </a:lvl1pPr>
            <a:lvl2pPr lvl="1" algn="l">
              <a:lnSpc>
                <a:spcPct val="115000"/>
              </a:lnSpc>
              <a:spcBef>
                <a:spcPts val="0"/>
              </a:spcBef>
              <a:spcAft>
                <a:spcPts val="0"/>
              </a:spcAft>
              <a:buSzPts val="1000"/>
              <a:buFont typeface="Inter"/>
              <a:buNone/>
              <a:defRPr sz="1000">
                <a:latin typeface="Inter"/>
                <a:ea typeface="Inter"/>
                <a:cs typeface="Inter"/>
                <a:sym typeface="Inter"/>
              </a:defRPr>
            </a:lvl2pPr>
            <a:lvl3pPr lvl="2" algn="l">
              <a:lnSpc>
                <a:spcPct val="115000"/>
              </a:lnSpc>
              <a:spcBef>
                <a:spcPts val="0"/>
              </a:spcBef>
              <a:spcAft>
                <a:spcPts val="0"/>
              </a:spcAft>
              <a:buSzPts val="1000"/>
              <a:buFont typeface="Inter"/>
              <a:buNone/>
              <a:defRPr sz="1000">
                <a:latin typeface="Inter"/>
                <a:ea typeface="Inter"/>
                <a:cs typeface="Inter"/>
                <a:sym typeface="Inter"/>
              </a:defRPr>
            </a:lvl3pPr>
            <a:lvl4pPr lvl="3" algn="l">
              <a:lnSpc>
                <a:spcPct val="115000"/>
              </a:lnSpc>
              <a:spcBef>
                <a:spcPts val="0"/>
              </a:spcBef>
              <a:spcAft>
                <a:spcPts val="0"/>
              </a:spcAft>
              <a:buSzPts val="1000"/>
              <a:buFont typeface="Inter"/>
              <a:buNone/>
              <a:defRPr sz="1000">
                <a:latin typeface="Inter"/>
                <a:ea typeface="Inter"/>
                <a:cs typeface="Inter"/>
                <a:sym typeface="Inter"/>
              </a:defRPr>
            </a:lvl4pPr>
            <a:lvl5pPr lvl="4" algn="l">
              <a:lnSpc>
                <a:spcPct val="115000"/>
              </a:lnSpc>
              <a:spcBef>
                <a:spcPts val="0"/>
              </a:spcBef>
              <a:spcAft>
                <a:spcPts val="0"/>
              </a:spcAft>
              <a:buSzPts val="1000"/>
              <a:buFont typeface="Inter"/>
              <a:buNone/>
              <a:defRPr sz="1000">
                <a:latin typeface="Inter"/>
                <a:ea typeface="Inter"/>
                <a:cs typeface="Inter"/>
                <a:sym typeface="Inter"/>
              </a:defRPr>
            </a:lvl5pPr>
            <a:lvl6pPr lvl="5" algn="l">
              <a:lnSpc>
                <a:spcPct val="115000"/>
              </a:lnSpc>
              <a:spcBef>
                <a:spcPts val="0"/>
              </a:spcBef>
              <a:spcAft>
                <a:spcPts val="0"/>
              </a:spcAft>
              <a:buSzPts val="1000"/>
              <a:buFont typeface="Inter"/>
              <a:buNone/>
              <a:defRPr sz="1000">
                <a:latin typeface="Inter"/>
                <a:ea typeface="Inter"/>
                <a:cs typeface="Inter"/>
                <a:sym typeface="Inter"/>
              </a:defRPr>
            </a:lvl6pPr>
            <a:lvl7pPr lvl="6" algn="l">
              <a:lnSpc>
                <a:spcPct val="115000"/>
              </a:lnSpc>
              <a:spcBef>
                <a:spcPts val="0"/>
              </a:spcBef>
              <a:spcAft>
                <a:spcPts val="0"/>
              </a:spcAft>
              <a:buSzPts val="1000"/>
              <a:buFont typeface="Inter"/>
              <a:buNone/>
              <a:defRPr sz="1000">
                <a:latin typeface="Inter"/>
                <a:ea typeface="Inter"/>
                <a:cs typeface="Inter"/>
                <a:sym typeface="Inter"/>
              </a:defRPr>
            </a:lvl7pPr>
            <a:lvl8pPr lvl="7" algn="l">
              <a:lnSpc>
                <a:spcPct val="115000"/>
              </a:lnSpc>
              <a:spcBef>
                <a:spcPts val="0"/>
              </a:spcBef>
              <a:spcAft>
                <a:spcPts val="0"/>
              </a:spcAft>
              <a:buSzPts val="1000"/>
              <a:buFont typeface="Inter"/>
              <a:buNone/>
              <a:defRPr sz="1000">
                <a:latin typeface="Inter"/>
                <a:ea typeface="Inter"/>
                <a:cs typeface="Inter"/>
                <a:sym typeface="Inter"/>
              </a:defRPr>
            </a:lvl8pPr>
            <a:lvl9pPr lvl="8" algn="l">
              <a:lnSpc>
                <a:spcPct val="115000"/>
              </a:lnSpc>
              <a:spcBef>
                <a:spcPts val="0"/>
              </a:spcBef>
              <a:spcAft>
                <a:spcPts val="0"/>
              </a:spcAft>
              <a:buSzPts val="1000"/>
              <a:buFont typeface="Inter"/>
              <a:buNone/>
              <a:defRPr sz="1000">
                <a:latin typeface="Inter"/>
                <a:ea typeface="Inter"/>
                <a:cs typeface="Inter"/>
                <a:sym typeface="Inter"/>
              </a:defRPr>
            </a:lvl9pPr>
          </a:lstStyle>
          <a:p/>
        </p:txBody>
      </p:sp>
      <p:sp>
        <p:nvSpPr>
          <p:cNvPr id="500" name="Google Shape;500;p23"/>
          <p:cNvSpPr txBox="1"/>
          <p:nvPr>
            <p:ph idx="23" type="title"/>
          </p:nvPr>
        </p:nvSpPr>
        <p:spPr>
          <a:xfrm>
            <a:off x="521250" y="3742513"/>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a:buNone/>
              <a:defRPr sz="1000">
                <a:latin typeface="Inter"/>
                <a:ea typeface="Inter"/>
                <a:cs typeface="Inter"/>
                <a:sym typeface="Inter"/>
              </a:defRPr>
            </a:lvl1pPr>
            <a:lvl2pPr lvl="1" algn="l">
              <a:lnSpc>
                <a:spcPct val="115000"/>
              </a:lnSpc>
              <a:spcBef>
                <a:spcPts val="0"/>
              </a:spcBef>
              <a:spcAft>
                <a:spcPts val="0"/>
              </a:spcAft>
              <a:buSzPts val="1000"/>
              <a:buFont typeface="Inter"/>
              <a:buNone/>
              <a:defRPr sz="1000">
                <a:latin typeface="Inter"/>
                <a:ea typeface="Inter"/>
                <a:cs typeface="Inter"/>
                <a:sym typeface="Inter"/>
              </a:defRPr>
            </a:lvl2pPr>
            <a:lvl3pPr lvl="2" algn="l">
              <a:lnSpc>
                <a:spcPct val="115000"/>
              </a:lnSpc>
              <a:spcBef>
                <a:spcPts val="0"/>
              </a:spcBef>
              <a:spcAft>
                <a:spcPts val="0"/>
              </a:spcAft>
              <a:buSzPts val="1000"/>
              <a:buFont typeface="Inter"/>
              <a:buNone/>
              <a:defRPr sz="1000">
                <a:latin typeface="Inter"/>
                <a:ea typeface="Inter"/>
                <a:cs typeface="Inter"/>
                <a:sym typeface="Inter"/>
              </a:defRPr>
            </a:lvl3pPr>
            <a:lvl4pPr lvl="3" algn="l">
              <a:lnSpc>
                <a:spcPct val="115000"/>
              </a:lnSpc>
              <a:spcBef>
                <a:spcPts val="0"/>
              </a:spcBef>
              <a:spcAft>
                <a:spcPts val="0"/>
              </a:spcAft>
              <a:buSzPts val="1000"/>
              <a:buFont typeface="Inter"/>
              <a:buNone/>
              <a:defRPr sz="1000">
                <a:latin typeface="Inter"/>
                <a:ea typeface="Inter"/>
                <a:cs typeface="Inter"/>
                <a:sym typeface="Inter"/>
              </a:defRPr>
            </a:lvl4pPr>
            <a:lvl5pPr lvl="4" algn="l">
              <a:lnSpc>
                <a:spcPct val="115000"/>
              </a:lnSpc>
              <a:spcBef>
                <a:spcPts val="0"/>
              </a:spcBef>
              <a:spcAft>
                <a:spcPts val="0"/>
              </a:spcAft>
              <a:buSzPts val="1000"/>
              <a:buFont typeface="Inter"/>
              <a:buNone/>
              <a:defRPr sz="1000">
                <a:latin typeface="Inter"/>
                <a:ea typeface="Inter"/>
                <a:cs typeface="Inter"/>
                <a:sym typeface="Inter"/>
              </a:defRPr>
            </a:lvl5pPr>
            <a:lvl6pPr lvl="5" algn="l">
              <a:lnSpc>
                <a:spcPct val="115000"/>
              </a:lnSpc>
              <a:spcBef>
                <a:spcPts val="0"/>
              </a:spcBef>
              <a:spcAft>
                <a:spcPts val="0"/>
              </a:spcAft>
              <a:buSzPts val="1000"/>
              <a:buFont typeface="Inter"/>
              <a:buNone/>
              <a:defRPr sz="1000">
                <a:latin typeface="Inter"/>
                <a:ea typeface="Inter"/>
                <a:cs typeface="Inter"/>
                <a:sym typeface="Inter"/>
              </a:defRPr>
            </a:lvl6pPr>
            <a:lvl7pPr lvl="6" algn="l">
              <a:lnSpc>
                <a:spcPct val="115000"/>
              </a:lnSpc>
              <a:spcBef>
                <a:spcPts val="0"/>
              </a:spcBef>
              <a:spcAft>
                <a:spcPts val="0"/>
              </a:spcAft>
              <a:buSzPts val="1000"/>
              <a:buFont typeface="Inter"/>
              <a:buNone/>
              <a:defRPr sz="1000">
                <a:latin typeface="Inter"/>
                <a:ea typeface="Inter"/>
                <a:cs typeface="Inter"/>
                <a:sym typeface="Inter"/>
              </a:defRPr>
            </a:lvl7pPr>
            <a:lvl8pPr lvl="7" algn="l">
              <a:lnSpc>
                <a:spcPct val="115000"/>
              </a:lnSpc>
              <a:spcBef>
                <a:spcPts val="0"/>
              </a:spcBef>
              <a:spcAft>
                <a:spcPts val="0"/>
              </a:spcAft>
              <a:buSzPts val="1000"/>
              <a:buFont typeface="Inter"/>
              <a:buNone/>
              <a:defRPr sz="1000">
                <a:latin typeface="Inter"/>
                <a:ea typeface="Inter"/>
                <a:cs typeface="Inter"/>
                <a:sym typeface="Inter"/>
              </a:defRPr>
            </a:lvl8pPr>
            <a:lvl9pPr lvl="8" algn="l">
              <a:lnSpc>
                <a:spcPct val="115000"/>
              </a:lnSpc>
              <a:spcBef>
                <a:spcPts val="0"/>
              </a:spcBef>
              <a:spcAft>
                <a:spcPts val="0"/>
              </a:spcAft>
              <a:buSzPts val="1000"/>
              <a:buFont typeface="Inter"/>
              <a:buNone/>
              <a:defRPr sz="1000">
                <a:latin typeface="Inter"/>
                <a:ea typeface="Inter"/>
                <a:cs typeface="Inter"/>
                <a:sym typeface="Inter"/>
              </a:defRPr>
            </a:lvl9pPr>
          </a:lstStyle>
          <a:p/>
        </p:txBody>
      </p:sp>
      <p:sp>
        <p:nvSpPr>
          <p:cNvPr id="501" name="Google Shape;501;p23"/>
          <p:cNvSpPr txBox="1"/>
          <p:nvPr>
            <p:ph idx="24" type="title"/>
          </p:nvPr>
        </p:nvSpPr>
        <p:spPr>
          <a:xfrm>
            <a:off x="521250" y="4075313"/>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a:buNone/>
              <a:defRPr sz="1000">
                <a:latin typeface="Inter"/>
                <a:ea typeface="Inter"/>
                <a:cs typeface="Inter"/>
                <a:sym typeface="Inter"/>
              </a:defRPr>
            </a:lvl1pPr>
            <a:lvl2pPr lvl="1" algn="l">
              <a:lnSpc>
                <a:spcPct val="115000"/>
              </a:lnSpc>
              <a:spcBef>
                <a:spcPts val="0"/>
              </a:spcBef>
              <a:spcAft>
                <a:spcPts val="0"/>
              </a:spcAft>
              <a:buSzPts val="1000"/>
              <a:buFont typeface="Inter"/>
              <a:buNone/>
              <a:defRPr sz="1000">
                <a:latin typeface="Inter"/>
                <a:ea typeface="Inter"/>
                <a:cs typeface="Inter"/>
                <a:sym typeface="Inter"/>
              </a:defRPr>
            </a:lvl2pPr>
            <a:lvl3pPr lvl="2" algn="l">
              <a:lnSpc>
                <a:spcPct val="115000"/>
              </a:lnSpc>
              <a:spcBef>
                <a:spcPts val="0"/>
              </a:spcBef>
              <a:spcAft>
                <a:spcPts val="0"/>
              </a:spcAft>
              <a:buSzPts val="1000"/>
              <a:buFont typeface="Inter"/>
              <a:buNone/>
              <a:defRPr sz="1000">
                <a:latin typeface="Inter"/>
                <a:ea typeface="Inter"/>
                <a:cs typeface="Inter"/>
                <a:sym typeface="Inter"/>
              </a:defRPr>
            </a:lvl3pPr>
            <a:lvl4pPr lvl="3" algn="l">
              <a:lnSpc>
                <a:spcPct val="115000"/>
              </a:lnSpc>
              <a:spcBef>
                <a:spcPts val="0"/>
              </a:spcBef>
              <a:spcAft>
                <a:spcPts val="0"/>
              </a:spcAft>
              <a:buSzPts val="1000"/>
              <a:buFont typeface="Inter"/>
              <a:buNone/>
              <a:defRPr sz="1000">
                <a:latin typeface="Inter"/>
                <a:ea typeface="Inter"/>
                <a:cs typeface="Inter"/>
                <a:sym typeface="Inter"/>
              </a:defRPr>
            </a:lvl4pPr>
            <a:lvl5pPr lvl="4" algn="l">
              <a:lnSpc>
                <a:spcPct val="115000"/>
              </a:lnSpc>
              <a:spcBef>
                <a:spcPts val="0"/>
              </a:spcBef>
              <a:spcAft>
                <a:spcPts val="0"/>
              </a:spcAft>
              <a:buSzPts val="1000"/>
              <a:buFont typeface="Inter"/>
              <a:buNone/>
              <a:defRPr sz="1000">
                <a:latin typeface="Inter"/>
                <a:ea typeface="Inter"/>
                <a:cs typeface="Inter"/>
                <a:sym typeface="Inter"/>
              </a:defRPr>
            </a:lvl5pPr>
            <a:lvl6pPr lvl="5" algn="l">
              <a:lnSpc>
                <a:spcPct val="115000"/>
              </a:lnSpc>
              <a:spcBef>
                <a:spcPts val="0"/>
              </a:spcBef>
              <a:spcAft>
                <a:spcPts val="0"/>
              </a:spcAft>
              <a:buSzPts val="1000"/>
              <a:buFont typeface="Inter"/>
              <a:buNone/>
              <a:defRPr sz="1000">
                <a:latin typeface="Inter"/>
                <a:ea typeface="Inter"/>
                <a:cs typeface="Inter"/>
                <a:sym typeface="Inter"/>
              </a:defRPr>
            </a:lvl6pPr>
            <a:lvl7pPr lvl="6" algn="l">
              <a:lnSpc>
                <a:spcPct val="115000"/>
              </a:lnSpc>
              <a:spcBef>
                <a:spcPts val="0"/>
              </a:spcBef>
              <a:spcAft>
                <a:spcPts val="0"/>
              </a:spcAft>
              <a:buSzPts val="1000"/>
              <a:buFont typeface="Inter"/>
              <a:buNone/>
              <a:defRPr sz="1000">
                <a:latin typeface="Inter"/>
                <a:ea typeface="Inter"/>
                <a:cs typeface="Inter"/>
                <a:sym typeface="Inter"/>
              </a:defRPr>
            </a:lvl7pPr>
            <a:lvl8pPr lvl="7" algn="l">
              <a:lnSpc>
                <a:spcPct val="115000"/>
              </a:lnSpc>
              <a:spcBef>
                <a:spcPts val="0"/>
              </a:spcBef>
              <a:spcAft>
                <a:spcPts val="0"/>
              </a:spcAft>
              <a:buSzPts val="1000"/>
              <a:buFont typeface="Inter"/>
              <a:buNone/>
              <a:defRPr sz="1000">
                <a:latin typeface="Inter"/>
                <a:ea typeface="Inter"/>
                <a:cs typeface="Inter"/>
                <a:sym typeface="Inter"/>
              </a:defRPr>
            </a:lvl8pPr>
            <a:lvl9pPr lvl="8" algn="l">
              <a:lnSpc>
                <a:spcPct val="115000"/>
              </a:lnSpc>
              <a:spcBef>
                <a:spcPts val="0"/>
              </a:spcBef>
              <a:spcAft>
                <a:spcPts val="0"/>
              </a:spcAft>
              <a:buSzPts val="1000"/>
              <a:buFont typeface="Inter"/>
              <a:buNone/>
              <a:defRPr sz="1000">
                <a:latin typeface="Inter"/>
                <a:ea typeface="Inter"/>
                <a:cs typeface="Inter"/>
                <a:sym typeface="Inter"/>
              </a:defRPr>
            </a:lvl9pPr>
          </a:lstStyle>
          <a:p/>
        </p:txBody>
      </p:sp>
      <p:sp>
        <p:nvSpPr>
          <p:cNvPr id="502" name="Google Shape;502;p23"/>
          <p:cNvSpPr txBox="1"/>
          <p:nvPr>
            <p:ph idx="25" type="title"/>
          </p:nvPr>
        </p:nvSpPr>
        <p:spPr>
          <a:xfrm>
            <a:off x="521250" y="4408125"/>
            <a:ext cx="2188200" cy="332700"/>
          </a:xfrm>
          <a:prstGeom prst="rect">
            <a:avLst/>
          </a:prstGeom>
          <a:noFill/>
          <a:ln>
            <a:noFill/>
          </a:ln>
        </p:spPr>
        <p:txBody>
          <a:bodyPr anchorCtr="0" anchor="ctr" bIns="91425" lIns="274300" spcFirstLastPara="1" rIns="91425" wrap="square" tIns="91425">
            <a:spAutoFit/>
          </a:bodyPr>
          <a:lstStyle>
            <a:lvl1pPr lvl="0" algn="l">
              <a:lnSpc>
                <a:spcPct val="90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2pPr>
            <a:lvl3pPr lvl="2"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3pPr>
            <a:lvl4pPr lvl="3"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4pPr>
            <a:lvl5pPr lvl="4"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5pPr>
            <a:lvl6pPr lvl="5"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6pPr>
            <a:lvl7pPr lvl="6"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7pPr>
            <a:lvl8pPr lvl="7"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8pPr>
            <a:lvl9pPr lvl="8" algn="l">
              <a:lnSpc>
                <a:spcPct val="115000"/>
              </a:lnSpc>
              <a:spcBef>
                <a:spcPts val="0"/>
              </a:spcBef>
              <a:spcAft>
                <a:spcPts val="0"/>
              </a:spcAft>
              <a:buSzPts val="1000"/>
              <a:buFont typeface="Inter SemiBold"/>
              <a:buNone/>
              <a:defRPr sz="1000">
                <a:latin typeface="Inter SemiBold"/>
                <a:ea typeface="Inter SemiBold"/>
                <a:cs typeface="Inter SemiBold"/>
                <a:sym typeface="Inter SemiBold"/>
              </a:defRPr>
            </a:lvl9pPr>
          </a:lstStyle>
          <a:p/>
        </p:txBody>
      </p:sp>
      <p:sp>
        <p:nvSpPr>
          <p:cNvPr id="503" name="Google Shape;503;p23"/>
          <p:cNvSpPr/>
          <p:nvPr>
            <p:ph idx="26" type="pic"/>
          </p:nvPr>
        </p:nvSpPr>
        <p:spPr>
          <a:xfrm>
            <a:off x="3146200" y="1809100"/>
            <a:ext cx="205200" cy="205200"/>
          </a:xfrm>
          <a:prstGeom prst="ellipse">
            <a:avLst/>
          </a:prstGeom>
          <a:noFill/>
          <a:ln>
            <a:noFill/>
          </a:ln>
        </p:spPr>
      </p:sp>
      <p:sp>
        <p:nvSpPr>
          <p:cNvPr id="504" name="Google Shape;504;p23"/>
          <p:cNvSpPr/>
          <p:nvPr>
            <p:ph idx="27" type="pic"/>
          </p:nvPr>
        </p:nvSpPr>
        <p:spPr>
          <a:xfrm>
            <a:off x="2874250" y="2139875"/>
            <a:ext cx="205200" cy="205200"/>
          </a:xfrm>
          <a:prstGeom prst="ellipse">
            <a:avLst/>
          </a:prstGeom>
          <a:noFill/>
          <a:ln>
            <a:noFill/>
          </a:ln>
        </p:spPr>
      </p:sp>
      <p:sp>
        <p:nvSpPr>
          <p:cNvPr id="505" name="Google Shape;505;p23"/>
          <p:cNvSpPr/>
          <p:nvPr>
            <p:ph idx="28" type="pic"/>
          </p:nvPr>
        </p:nvSpPr>
        <p:spPr>
          <a:xfrm>
            <a:off x="3146200" y="2139875"/>
            <a:ext cx="205200" cy="205200"/>
          </a:xfrm>
          <a:prstGeom prst="ellipse">
            <a:avLst/>
          </a:prstGeom>
          <a:noFill/>
          <a:ln>
            <a:noFill/>
          </a:ln>
        </p:spPr>
      </p:sp>
      <p:sp>
        <p:nvSpPr>
          <p:cNvPr id="506" name="Google Shape;506;p23"/>
          <p:cNvSpPr/>
          <p:nvPr>
            <p:ph idx="29" type="pic"/>
          </p:nvPr>
        </p:nvSpPr>
        <p:spPr>
          <a:xfrm>
            <a:off x="2874250" y="2470650"/>
            <a:ext cx="205200" cy="205200"/>
          </a:xfrm>
          <a:prstGeom prst="ellipse">
            <a:avLst/>
          </a:prstGeom>
          <a:noFill/>
          <a:ln>
            <a:noFill/>
          </a:ln>
        </p:spPr>
      </p:sp>
      <p:sp>
        <p:nvSpPr>
          <p:cNvPr id="507" name="Google Shape;507;p23"/>
          <p:cNvSpPr/>
          <p:nvPr>
            <p:ph idx="30" type="pic"/>
          </p:nvPr>
        </p:nvSpPr>
        <p:spPr>
          <a:xfrm>
            <a:off x="2874250" y="2785775"/>
            <a:ext cx="205200" cy="205200"/>
          </a:xfrm>
          <a:prstGeom prst="ellipse">
            <a:avLst/>
          </a:prstGeom>
          <a:noFill/>
          <a:ln>
            <a:noFill/>
          </a:ln>
        </p:spPr>
      </p:sp>
      <p:sp>
        <p:nvSpPr>
          <p:cNvPr id="508" name="Google Shape;508;p23"/>
          <p:cNvSpPr/>
          <p:nvPr>
            <p:ph idx="31" type="pic"/>
          </p:nvPr>
        </p:nvSpPr>
        <p:spPr>
          <a:xfrm>
            <a:off x="2874250" y="3140725"/>
            <a:ext cx="205200" cy="205200"/>
          </a:xfrm>
          <a:prstGeom prst="ellipse">
            <a:avLst/>
          </a:prstGeom>
          <a:noFill/>
          <a:ln>
            <a:noFill/>
          </a:ln>
        </p:spPr>
      </p:sp>
      <p:sp>
        <p:nvSpPr>
          <p:cNvPr id="509" name="Google Shape;509;p23"/>
          <p:cNvSpPr/>
          <p:nvPr>
            <p:ph idx="32" type="pic"/>
          </p:nvPr>
        </p:nvSpPr>
        <p:spPr>
          <a:xfrm>
            <a:off x="3146200" y="3140725"/>
            <a:ext cx="205200" cy="205200"/>
          </a:xfrm>
          <a:prstGeom prst="ellipse">
            <a:avLst/>
          </a:prstGeom>
          <a:noFill/>
          <a:ln>
            <a:noFill/>
          </a:ln>
        </p:spPr>
      </p:sp>
      <p:sp>
        <p:nvSpPr>
          <p:cNvPr id="510" name="Google Shape;510;p23"/>
          <p:cNvSpPr/>
          <p:nvPr>
            <p:ph idx="33" type="pic"/>
          </p:nvPr>
        </p:nvSpPr>
        <p:spPr>
          <a:xfrm>
            <a:off x="2874250" y="3468663"/>
            <a:ext cx="205200" cy="205200"/>
          </a:xfrm>
          <a:prstGeom prst="ellipse">
            <a:avLst/>
          </a:prstGeom>
          <a:noFill/>
          <a:ln>
            <a:noFill/>
          </a:ln>
        </p:spPr>
      </p:sp>
      <p:sp>
        <p:nvSpPr>
          <p:cNvPr id="511" name="Google Shape;511;p23"/>
          <p:cNvSpPr/>
          <p:nvPr>
            <p:ph idx="34" type="pic"/>
          </p:nvPr>
        </p:nvSpPr>
        <p:spPr>
          <a:xfrm>
            <a:off x="2874250" y="3806350"/>
            <a:ext cx="205200" cy="205200"/>
          </a:xfrm>
          <a:prstGeom prst="ellipse">
            <a:avLst/>
          </a:prstGeom>
          <a:noFill/>
          <a:ln>
            <a:noFill/>
          </a:ln>
        </p:spPr>
      </p:sp>
      <p:sp>
        <p:nvSpPr>
          <p:cNvPr id="512" name="Google Shape;512;p23"/>
          <p:cNvSpPr/>
          <p:nvPr>
            <p:ph idx="35" type="pic"/>
          </p:nvPr>
        </p:nvSpPr>
        <p:spPr>
          <a:xfrm>
            <a:off x="3146200" y="3806350"/>
            <a:ext cx="205200" cy="205200"/>
          </a:xfrm>
          <a:prstGeom prst="ellipse">
            <a:avLst/>
          </a:prstGeom>
          <a:noFill/>
          <a:ln>
            <a:noFill/>
          </a:ln>
        </p:spPr>
      </p:sp>
      <p:sp>
        <p:nvSpPr>
          <p:cNvPr id="513" name="Google Shape;513;p23"/>
          <p:cNvSpPr/>
          <p:nvPr>
            <p:ph idx="36" type="pic"/>
          </p:nvPr>
        </p:nvSpPr>
        <p:spPr>
          <a:xfrm>
            <a:off x="2874250" y="4134025"/>
            <a:ext cx="205200" cy="205200"/>
          </a:xfrm>
          <a:prstGeom prst="ellipse">
            <a:avLst/>
          </a:prstGeom>
          <a:noFill/>
          <a:ln>
            <a:noFill/>
          </a:ln>
        </p:spPr>
      </p:sp>
      <p:sp>
        <p:nvSpPr>
          <p:cNvPr id="514" name="Google Shape;514;p23"/>
          <p:cNvSpPr/>
          <p:nvPr>
            <p:ph idx="37" type="pic"/>
          </p:nvPr>
        </p:nvSpPr>
        <p:spPr>
          <a:xfrm>
            <a:off x="2874250" y="4471963"/>
            <a:ext cx="205200" cy="205200"/>
          </a:xfrm>
          <a:prstGeom prst="ellipse">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3">
  <p:cSld name="BLANK_1_1_1_1_1_1_1_1_1_1_1_2_1">
    <p:bg>
      <p:bgPr>
        <a:solidFill>
          <a:schemeClr val="dk2"/>
        </a:solidFill>
      </p:bgPr>
    </p:bg>
    <p:spTree>
      <p:nvGrpSpPr>
        <p:cNvPr id="515" name="Shape 515"/>
        <p:cNvGrpSpPr/>
        <p:nvPr/>
      </p:nvGrpSpPr>
      <p:grpSpPr>
        <a:xfrm>
          <a:off x="0" y="0"/>
          <a:ext cx="0" cy="0"/>
          <a:chOff x="0" y="0"/>
          <a:chExt cx="0" cy="0"/>
        </a:xfrm>
      </p:grpSpPr>
      <p:sp>
        <p:nvSpPr>
          <p:cNvPr id="516" name="Google Shape;516;p24"/>
          <p:cNvSpPr txBox="1"/>
          <p:nvPr>
            <p:ph type="title"/>
          </p:nvPr>
        </p:nvSpPr>
        <p:spPr>
          <a:xfrm>
            <a:off x="2952000" y="2343725"/>
            <a:ext cx="391800" cy="382800"/>
          </a:xfrm>
          <a:prstGeom prst="rect">
            <a:avLst/>
          </a:prstGeom>
          <a:solidFill>
            <a:schemeClr val="accent3"/>
          </a:solidFill>
          <a:ln>
            <a:noFill/>
          </a:ln>
        </p:spPr>
        <p:txBody>
          <a:bodyPr anchorCtr="0" anchor="ctr" bIns="0" lIns="91425" spcFirstLastPara="1" rIns="91425" wrap="square" tIns="0">
            <a:normAutofit/>
          </a:bodyPr>
          <a:lstStyle>
            <a:lvl1pPr lvl="0" algn="ctr">
              <a:lnSpc>
                <a:spcPct val="90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1pPr>
            <a:lvl2pPr lvl="1"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2pPr>
            <a:lvl3pPr lvl="2"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3pPr>
            <a:lvl4pPr lvl="3"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4pPr>
            <a:lvl5pPr lvl="4"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5pPr>
            <a:lvl6pPr lvl="5"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6pPr>
            <a:lvl7pPr lvl="6"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7pPr>
            <a:lvl8pPr lvl="7"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8pPr>
            <a:lvl9pPr lvl="8"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9pPr>
          </a:lstStyle>
          <a:p/>
        </p:txBody>
      </p:sp>
      <p:sp>
        <p:nvSpPr>
          <p:cNvPr id="517" name="Google Shape;517;p24"/>
          <p:cNvSpPr txBox="1"/>
          <p:nvPr>
            <p:ph idx="2" type="title"/>
          </p:nvPr>
        </p:nvSpPr>
        <p:spPr>
          <a:xfrm>
            <a:off x="1042650" y="2343725"/>
            <a:ext cx="391800" cy="382800"/>
          </a:xfrm>
          <a:prstGeom prst="rect">
            <a:avLst/>
          </a:prstGeom>
          <a:solidFill>
            <a:schemeClr val="accent3"/>
          </a:solidFill>
          <a:ln>
            <a:noFill/>
          </a:ln>
        </p:spPr>
        <p:txBody>
          <a:bodyPr anchorCtr="0" anchor="ctr" bIns="0" lIns="91425" spcFirstLastPara="1" rIns="91425" wrap="square" tIns="0">
            <a:normAutofit/>
          </a:bodyPr>
          <a:lstStyle>
            <a:lvl1pPr lvl="0" algn="ctr">
              <a:lnSpc>
                <a:spcPct val="100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1pPr>
            <a:lvl2pPr lvl="1"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2pPr>
            <a:lvl3pPr lvl="2"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3pPr>
            <a:lvl4pPr lvl="3"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4pPr>
            <a:lvl5pPr lvl="4"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5pPr>
            <a:lvl6pPr lvl="5"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6pPr>
            <a:lvl7pPr lvl="6"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7pPr>
            <a:lvl8pPr lvl="7"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8pPr>
            <a:lvl9pPr lvl="8"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9pPr>
          </a:lstStyle>
          <a:p/>
        </p:txBody>
      </p:sp>
      <p:sp>
        <p:nvSpPr>
          <p:cNvPr id="518" name="Google Shape;518;p24"/>
          <p:cNvSpPr txBox="1"/>
          <p:nvPr>
            <p:ph idx="3" type="title"/>
          </p:nvPr>
        </p:nvSpPr>
        <p:spPr>
          <a:xfrm>
            <a:off x="4867800" y="2343725"/>
            <a:ext cx="391800" cy="382800"/>
          </a:xfrm>
          <a:prstGeom prst="rect">
            <a:avLst/>
          </a:prstGeom>
          <a:solidFill>
            <a:schemeClr val="accent3"/>
          </a:solidFill>
          <a:ln>
            <a:noFill/>
          </a:ln>
        </p:spPr>
        <p:txBody>
          <a:bodyPr anchorCtr="0" anchor="ctr" bIns="0" lIns="91425" spcFirstLastPara="1" rIns="91425" wrap="square" tIns="0">
            <a:normAutofit/>
          </a:bodyPr>
          <a:lstStyle>
            <a:lvl1pPr lvl="0" algn="ctr">
              <a:lnSpc>
                <a:spcPct val="100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1pPr>
            <a:lvl2pPr lvl="1"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2pPr>
            <a:lvl3pPr lvl="2"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3pPr>
            <a:lvl4pPr lvl="3"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4pPr>
            <a:lvl5pPr lvl="4"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5pPr>
            <a:lvl6pPr lvl="5"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6pPr>
            <a:lvl7pPr lvl="6"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7pPr>
            <a:lvl8pPr lvl="7"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8pPr>
            <a:lvl9pPr lvl="8"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9pPr>
          </a:lstStyle>
          <a:p/>
        </p:txBody>
      </p:sp>
      <p:sp>
        <p:nvSpPr>
          <p:cNvPr id="519" name="Google Shape;519;p24"/>
          <p:cNvSpPr txBox="1"/>
          <p:nvPr>
            <p:ph idx="4" type="title"/>
          </p:nvPr>
        </p:nvSpPr>
        <p:spPr>
          <a:xfrm>
            <a:off x="6772025" y="2343725"/>
            <a:ext cx="391800" cy="382800"/>
          </a:xfrm>
          <a:prstGeom prst="rect">
            <a:avLst/>
          </a:prstGeom>
          <a:solidFill>
            <a:schemeClr val="accent3"/>
          </a:solidFill>
          <a:ln>
            <a:noFill/>
          </a:ln>
        </p:spPr>
        <p:txBody>
          <a:bodyPr anchorCtr="0" anchor="ctr" bIns="0" lIns="91425" spcFirstLastPara="1" rIns="91425" wrap="square" tIns="0">
            <a:normAutofit/>
          </a:bodyPr>
          <a:lstStyle>
            <a:lvl1pPr lvl="0" algn="ctr">
              <a:lnSpc>
                <a:spcPct val="90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1pPr>
            <a:lvl2pPr lvl="1"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2pPr>
            <a:lvl3pPr lvl="2"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3pPr>
            <a:lvl4pPr lvl="3"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4pPr>
            <a:lvl5pPr lvl="4"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5pPr>
            <a:lvl6pPr lvl="5"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6pPr>
            <a:lvl7pPr lvl="6"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7pPr>
            <a:lvl8pPr lvl="7"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8pPr>
            <a:lvl9pPr lvl="8" algn="ctr">
              <a:lnSpc>
                <a:spcPct val="115000"/>
              </a:lnSpc>
              <a:spcBef>
                <a:spcPts val="0"/>
              </a:spcBef>
              <a:spcAft>
                <a:spcPts val="0"/>
              </a:spcAft>
              <a:buClr>
                <a:schemeClr val="dk2"/>
              </a:buClr>
              <a:buSzPts val="1200"/>
              <a:buFont typeface="Inter SemiBold"/>
              <a:buNone/>
              <a:defRPr sz="1200">
                <a:solidFill>
                  <a:schemeClr val="dk2"/>
                </a:solidFill>
                <a:latin typeface="Inter SemiBold"/>
                <a:ea typeface="Inter SemiBold"/>
                <a:cs typeface="Inter SemiBold"/>
                <a:sym typeface="Inter SemiBold"/>
              </a:defRPr>
            </a:lvl9pPr>
          </a:lstStyle>
          <a:p/>
        </p:txBody>
      </p:sp>
      <p:sp>
        <p:nvSpPr>
          <p:cNvPr id="520" name="Google Shape;520;p24"/>
          <p:cNvSpPr txBox="1"/>
          <p:nvPr>
            <p:ph idx="1" type="subTitle"/>
          </p:nvPr>
        </p:nvSpPr>
        <p:spPr>
          <a:xfrm>
            <a:off x="2951438" y="2726250"/>
            <a:ext cx="1910700" cy="642300"/>
          </a:xfrm>
          <a:prstGeom prst="rect">
            <a:avLst/>
          </a:prstGeom>
          <a:noFill/>
          <a:ln>
            <a:noFill/>
          </a:ln>
        </p:spPr>
        <p:txBody>
          <a:bodyPr anchorCtr="0" anchor="t" bIns="0" lIns="274300" spcFirstLastPara="1" rIns="182875" wrap="square" tIns="182875">
            <a:normAutofit/>
          </a:bodyPr>
          <a:lstStyle>
            <a:lvl1pPr lvl="0"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9pPr>
          </a:lstStyle>
          <a:p/>
        </p:txBody>
      </p:sp>
      <p:sp>
        <p:nvSpPr>
          <p:cNvPr id="521" name="Google Shape;521;p24"/>
          <p:cNvSpPr txBox="1"/>
          <p:nvPr>
            <p:ph idx="5" type="body"/>
          </p:nvPr>
        </p:nvSpPr>
        <p:spPr>
          <a:xfrm>
            <a:off x="2953650" y="3368600"/>
            <a:ext cx="1910700" cy="12909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522" name="Google Shape;522;p24"/>
          <p:cNvSpPr txBox="1"/>
          <p:nvPr>
            <p:ph idx="6" type="subTitle"/>
          </p:nvPr>
        </p:nvSpPr>
        <p:spPr>
          <a:xfrm>
            <a:off x="1042088" y="2726250"/>
            <a:ext cx="1910700" cy="642300"/>
          </a:xfrm>
          <a:prstGeom prst="rect">
            <a:avLst/>
          </a:prstGeom>
          <a:noFill/>
          <a:ln>
            <a:noFill/>
          </a:ln>
        </p:spPr>
        <p:txBody>
          <a:bodyPr anchorCtr="0" anchor="t" bIns="0" lIns="274300" spcFirstLastPara="1" rIns="182875" wrap="square" tIns="182875">
            <a:normAutofit/>
          </a:bodyPr>
          <a:lstStyle>
            <a:lvl1pPr lvl="0"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9pPr>
          </a:lstStyle>
          <a:p/>
        </p:txBody>
      </p:sp>
      <p:sp>
        <p:nvSpPr>
          <p:cNvPr id="523" name="Google Shape;523;p24"/>
          <p:cNvSpPr txBox="1"/>
          <p:nvPr>
            <p:ph idx="7" type="subTitle"/>
          </p:nvPr>
        </p:nvSpPr>
        <p:spPr>
          <a:xfrm>
            <a:off x="4867238" y="2726250"/>
            <a:ext cx="1910700" cy="642300"/>
          </a:xfrm>
          <a:prstGeom prst="rect">
            <a:avLst/>
          </a:prstGeom>
          <a:noFill/>
          <a:ln>
            <a:noFill/>
          </a:ln>
        </p:spPr>
        <p:txBody>
          <a:bodyPr anchorCtr="0" anchor="t" bIns="0" lIns="274300" spcFirstLastPara="1" rIns="182875" wrap="square" tIns="182875">
            <a:normAutofit/>
          </a:bodyPr>
          <a:lstStyle>
            <a:lvl1pPr lvl="0"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9pPr>
          </a:lstStyle>
          <a:p/>
        </p:txBody>
      </p:sp>
      <p:sp>
        <p:nvSpPr>
          <p:cNvPr id="524" name="Google Shape;524;p24"/>
          <p:cNvSpPr txBox="1"/>
          <p:nvPr>
            <p:ph idx="8" type="body"/>
          </p:nvPr>
        </p:nvSpPr>
        <p:spPr>
          <a:xfrm>
            <a:off x="1044300" y="3368600"/>
            <a:ext cx="1910700" cy="12909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525" name="Google Shape;525;p24"/>
          <p:cNvSpPr txBox="1"/>
          <p:nvPr>
            <p:ph idx="9" type="body"/>
          </p:nvPr>
        </p:nvSpPr>
        <p:spPr>
          <a:xfrm>
            <a:off x="4869450" y="3368600"/>
            <a:ext cx="1910700" cy="12909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526" name="Google Shape;526;p24"/>
          <p:cNvSpPr txBox="1"/>
          <p:nvPr>
            <p:ph idx="13" type="subTitle"/>
          </p:nvPr>
        </p:nvSpPr>
        <p:spPr>
          <a:xfrm>
            <a:off x="6771474" y="2726250"/>
            <a:ext cx="1846800" cy="642300"/>
          </a:xfrm>
          <a:prstGeom prst="rect">
            <a:avLst/>
          </a:prstGeom>
          <a:noFill/>
          <a:ln>
            <a:noFill/>
          </a:ln>
        </p:spPr>
        <p:txBody>
          <a:bodyPr anchorCtr="0" anchor="t" bIns="0" lIns="274300" spcFirstLastPara="1" rIns="182875" wrap="square" tIns="182875">
            <a:normAutofit/>
          </a:bodyPr>
          <a:lstStyle>
            <a:lvl1pPr lvl="0"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200"/>
              <a:buFont typeface="Inter Medium"/>
              <a:buNone/>
              <a:defRPr>
                <a:solidFill>
                  <a:schemeClr val="dk1"/>
                </a:solidFill>
                <a:latin typeface="Inter Medium"/>
                <a:ea typeface="Inter Medium"/>
                <a:cs typeface="Inter Medium"/>
                <a:sym typeface="Inter Medium"/>
              </a:defRPr>
            </a:lvl9pPr>
          </a:lstStyle>
          <a:p/>
        </p:txBody>
      </p:sp>
      <p:sp>
        <p:nvSpPr>
          <p:cNvPr id="527" name="Google Shape;527;p24"/>
          <p:cNvSpPr txBox="1"/>
          <p:nvPr>
            <p:ph idx="14" type="body"/>
          </p:nvPr>
        </p:nvSpPr>
        <p:spPr>
          <a:xfrm>
            <a:off x="6773613" y="3368600"/>
            <a:ext cx="1846800" cy="12909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528" name="Google Shape;528;p24"/>
          <p:cNvSpPr txBox="1"/>
          <p:nvPr>
            <p:ph idx="15" type="subTitle"/>
          </p:nvPr>
        </p:nvSpPr>
        <p:spPr>
          <a:xfrm>
            <a:off x="1041050" y="334925"/>
            <a:ext cx="5726100" cy="329700"/>
          </a:xfrm>
          <a:prstGeom prst="rect">
            <a:avLst/>
          </a:prstGeom>
          <a:noFill/>
          <a:ln>
            <a:noFill/>
          </a:ln>
        </p:spPr>
        <p:txBody>
          <a:bodyPr anchorCtr="0" anchor="ctr" bIns="0" lIns="274300" spcFirstLastPara="1" rIns="91425" wrap="square" tIns="91425">
            <a:normAutofit/>
          </a:bodyPr>
          <a:lstStyle>
            <a:lvl1pPr lvl="0"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1pPr>
            <a:lvl2pPr lvl="1"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2pPr>
            <a:lvl3pPr lvl="2"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3pPr>
            <a:lvl4pPr lvl="3"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4pPr>
            <a:lvl5pPr lvl="4"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5pPr>
            <a:lvl6pPr lvl="5"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6pPr>
            <a:lvl7pPr lvl="6"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7pPr>
            <a:lvl8pPr lvl="7"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8pPr>
            <a:lvl9pPr lvl="8"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9pPr>
          </a:lstStyle>
          <a:p/>
        </p:txBody>
      </p:sp>
      <p:sp>
        <p:nvSpPr>
          <p:cNvPr id="529" name="Google Shape;529;p24"/>
          <p:cNvSpPr txBox="1"/>
          <p:nvPr>
            <p:ph idx="16" type="subTitle"/>
          </p:nvPr>
        </p:nvSpPr>
        <p:spPr>
          <a:xfrm>
            <a:off x="10407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530" name="Google Shape;530;p24"/>
          <p:cNvSpPr txBox="1"/>
          <p:nvPr>
            <p:ph idx="17"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531" name="Google Shape;531;p24"/>
          <p:cNvSpPr txBox="1"/>
          <p:nvPr>
            <p:ph idx="18"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532" name="Google Shape;532;p24"/>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sp>
        <p:nvSpPr>
          <p:cNvPr id="533" name="Google Shape;533;p24"/>
          <p:cNvSpPr txBox="1"/>
          <p:nvPr>
            <p:ph idx="19" type="title"/>
          </p:nvPr>
        </p:nvSpPr>
        <p:spPr>
          <a:xfrm flipH="1">
            <a:off x="1046200" y="772500"/>
            <a:ext cx="5726100" cy="1571100"/>
          </a:xfrm>
          <a:prstGeom prst="rect">
            <a:avLst/>
          </a:prstGeom>
          <a:noFill/>
          <a:ln>
            <a:noFill/>
          </a:ln>
        </p:spPr>
        <p:txBody>
          <a:bodyPr anchorCtr="0" anchor="t" bIns="91425" lIns="274300" spcFirstLastPara="1" rIns="91425" wrap="square" tIns="91425">
            <a:normAutofit/>
          </a:bodyPr>
          <a:lstStyle>
            <a:lvl1pPr lvl="0" algn="l">
              <a:lnSpc>
                <a:spcPct val="80000"/>
              </a:lnSpc>
              <a:spcBef>
                <a:spcPts val="0"/>
              </a:spcBef>
              <a:spcAft>
                <a:spcPts val="0"/>
              </a:spcAft>
              <a:buClr>
                <a:schemeClr val="dk1"/>
              </a:buClr>
              <a:buSzPts val="4400"/>
              <a:buFont typeface="Gowun Batang"/>
              <a:buNone/>
              <a:defRPr sz="4400">
                <a:solidFill>
                  <a:schemeClr val="dk1"/>
                </a:solidFill>
              </a:defRPr>
            </a:lvl1pPr>
            <a:lvl2pPr lvl="1" algn="l">
              <a:lnSpc>
                <a:spcPct val="80000"/>
              </a:lnSpc>
              <a:spcBef>
                <a:spcPts val="0"/>
              </a:spcBef>
              <a:spcAft>
                <a:spcPts val="0"/>
              </a:spcAft>
              <a:buClr>
                <a:schemeClr val="dk1"/>
              </a:buClr>
              <a:buSzPts val="2400"/>
              <a:buNone/>
              <a:defRPr sz="2400">
                <a:solidFill>
                  <a:schemeClr val="dk1"/>
                </a:solidFill>
              </a:defRPr>
            </a:lvl2pPr>
            <a:lvl3pPr lvl="2" algn="l">
              <a:lnSpc>
                <a:spcPct val="80000"/>
              </a:lnSpc>
              <a:spcBef>
                <a:spcPts val="0"/>
              </a:spcBef>
              <a:spcAft>
                <a:spcPts val="0"/>
              </a:spcAft>
              <a:buClr>
                <a:schemeClr val="dk1"/>
              </a:buClr>
              <a:buSzPts val="2400"/>
              <a:buNone/>
              <a:defRPr sz="2400">
                <a:solidFill>
                  <a:schemeClr val="dk1"/>
                </a:solidFill>
              </a:defRPr>
            </a:lvl3pPr>
            <a:lvl4pPr lvl="3" algn="l">
              <a:lnSpc>
                <a:spcPct val="80000"/>
              </a:lnSpc>
              <a:spcBef>
                <a:spcPts val="0"/>
              </a:spcBef>
              <a:spcAft>
                <a:spcPts val="0"/>
              </a:spcAft>
              <a:buClr>
                <a:schemeClr val="dk1"/>
              </a:buClr>
              <a:buSzPts val="2400"/>
              <a:buNone/>
              <a:defRPr sz="2400">
                <a:solidFill>
                  <a:schemeClr val="dk1"/>
                </a:solidFill>
              </a:defRPr>
            </a:lvl4pPr>
            <a:lvl5pPr lvl="4" algn="l">
              <a:lnSpc>
                <a:spcPct val="80000"/>
              </a:lnSpc>
              <a:spcBef>
                <a:spcPts val="0"/>
              </a:spcBef>
              <a:spcAft>
                <a:spcPts val="0"/>
              </a:spcAft>
              <a:buClr>
                <a:schemeClr val="dk1"/>
              </a:buClr>
              <a:buSzPts val="2400"/>
              <a:buNone/>
              <a:defRPr sz="2400">
                <a:solidFill>
                  <a:schemeClr val="dk1"/>
                </a:solidFill>
              </a:defRPr>
            </a:lvl5pPr>
            <a:lvl6pPr lvl="5" algn="l">
              <a:lnSpc>
                <a:spcPct val="80000"/>
              </a:lnSpc>
              <a:spcBef>
                <a:spcPts val="0"/>
              </a:spcBef>
              <a:spcAft>
                <a:spcPts val="0"/>
              </a:spcAft>
              <a:buClr>
                <a:schemeClr val="dk1"/>
              </a:buClr>
              <a:buSzPts val="2400"/>
              <a:buNone/>
              <a:defRPr sz="2400">
                <a:solidFill>
                  <a:schemeClr val="dk1"/>
                </a:solidFill>
              </a:defRPr>
            </a:lvl6pPr>
            <a:lvl7pPr lvl="6" algn="l">
              <a:lnSpc>
                <a:spcPct val="80000"/>
              </a:lnSpc>
              <a:spcBef>
                <a:spcPts val="0"/>
              </a:spcBef>
              <a:spcAft>
                <a:spcPts val="0"/>
              </a:spcAft>
              <a:buClr>
                <a:schemeClr val="dk1"/>
              </a:buClr>
              <a:buSzPts val="2400"/>
              <a:buNone/>
              <a:defRPr sz="2400">
                <a:solidFill>
                  <a:schemeClr val="dk1"/>
                </a:solidFill>
              </a:defRPr>
            </a:lvl7pPr>
            <a:lvl8pPr lvl="7" algn="l">
              <a:lnSpc>
                <a:spcPct val="80000"/>
              </a:lnSpc>
              <a:spcBef>
                <a:spcPts val="0"/>
              </a:spcBef>
              <a:spcAft>
                <a:spcPts val="0"/>
              </a:spcAft>
              <a:buClr>
                <a:schemeClr val="dk1"/>
              </a:buClr>
              <a:buSzPts val="2400"/>
              <a:buNone/>
              <a:defRPr sz="2400">
                <a:solidFill>
                  <a:schemeClr val="dk1"/>
                </a:solidFill>
              </a:defRPr>
            </a:lvl8pPr>
            <a:lvl9pPr lvl="8" algn="l">
              <a:lnSpc>
                <a:spcPct val="80000"/>
              </a:lnSpc>
              <a:spcBef>
                <a:spcPts val="0"/>
              </a:spcBef>
              <a:spcAft>
                <a:spcPts val="0"/>
              </a:spcAft>
              <a:buClr>
                <a:schemeClr val="dk1"/>
              </a:buClr>
              <a:buSzPts val="2400"/>
              <a:buNone/>
              <a:defRPr sz="24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p:cSld name="CUSTOM_8">
    <p:bg>
      <p:bgPr>
        <a:solidFill>
          <a:schemeClr val="lt2"/>
        </a:solidFill>
      </p:bgPr>
    </p:bg>
    <p:spTree>
      <p:nvGrpSpPr>
        <p:cNvPr id="534" name="Shape 534"/>
        <p:cNvGrpSpPr/>
        <p:nvPr/>
      </p:nvGrpSpPr>
      <p:grpSpPr>
        <a:xfrm>
          <a:off x="0" y="0"/>
          <a:ext cx="0" cy="0"/>
          <a:chOff x="0" y="0"/>
          <a:chExt cx="0" cy="0"/>
        </a:xfrm>
      </p:grpSpPr>
      <p:cxnSp>
        <p:nvCxnSpPr>
          <p:cNvPr id="535" name="Google Shape;535;p25"/>
          <p:cNvCxnSpPr/>
          <p:nvPr/>
        </p:nvCxnSpPr>
        <p:spPr>
          <a:xfrm rot="10800000">
            <a:off x="1040500" y="3903425"/>
            <a:ext cx="7582200" cy="0"/>
          </a:xfrm>
          <a:prstGeom prst="straightConnector1">
            <a:avLst/>
          </a:prstGeom>
          <a:noFill/>
          <a:ln cap="flat" cmpd="sng" w="9525">
            <a:solidFill>
              <a:schemeClr val="lt1"/>
            </a:solidFill>
            <a:prstDash val="solid"/>
            <a:round/>
            <a:headEnd len="sm" w="sm" type="none"/>
            <a:tailEnd len="sm" w="sm" type="none"/>
          </a:ln>
        </p:spPr>
      </p:cxnSp>
      <p:sp>
        <p:nvSpPr>
          <p:cNvPr id="536" name="Google Shape;536;p25"/>
          <p:cNvSpPr txBox="1"/>
          <p:nvPr>
            <p:ph idx="1" type="subTitle"/>
          </p:nvPr>
        </p:nvSpPr>
        <p:spPr>
          <a:xfrm>
            <a:off x="10407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SzPts val="800"/>
              <a:buFont typeface="Inter"/>
              <a:buNone/>
              <a:defRPr sz="800"/>
            </a:lvl1pPr>
            <a:lvl2pPr lvl="1" algn="l">
              <a:lnSpc>
                <a:spcPct val="115000"/>
              </a:lnSpc>
              <a:spcBef>
                <a:spcPts val="0"/>
              </a:spcBef>
              <a:spcAft>
                <a:spcPts val="0"/>
              </a:spcAft>
              <a:buSzPts val="800"/>
              <a:buFont typeface="Inter"/>
              <a:buNone/>
              <a:defRPr sz="800"/>
            </a:lvl2pPr>
            <a:lvl3pPr lvl="2" algn="l">
              <a:lnSpc>
                <a:spcPct val="115000"/>
              </a:lnSpc>
              <a:spcBef>
                <a:spcPts val="0"/>
              </a:spcBef>
              <a:spcAft>
                <a:spcPts val="0"/>
              </a:spcAft>
              <a:buSzPts val="800"/>
              <a:buFont typeface="Inter"/>
              <a:buNone/>
              <a:defRPr sz="800"/>
            </a:lvl3pPr>
            <a:lvl4pPr lvl="3" algn="l">
              <a:lnSpc>
                <a:spcPct val="115000"/>
              </a:lnSpc>
              <a:spcBef>
                <a:spcPts val="0"/>
              </a:spcBef>
              <a:spcAft>
                <a:spcPts val="0"/>
              </a:spcAft>
              <a:buSzPts val="800"/>
              <a:buFont typeface="Inter"/>
              <a:buNone/>
              <a:defRPr sz="800"/>
            </a:lvl4pPr>
            <a:lvl5pPr lvl="4" algn="l">
              <a:lnSpc>
                <a:spcPct val="115000"/>
              </a:lnSpc>
              <a:spcBef>
                <a:spcPts val="0"/>
              </a:spcBef>
              <a:spcAft>
                <a:spcPts val="0"/>
              </a:spcAft>
              <a:buSzPts val="800"/>
              <a:buFont typeface="Inter"/>
              <a:buNone/>
              <a:defRPr sz="800"/>
            </a:lvl5pPr>
            <a:lvl6pPr lvl="5" algn="l">
              <a:lnSpc>
                <a:spcPct val="115000"/>
              </a:lnSpc>
              <a:spcBef>
                <a:spcPts val="0"/>
              </a:spcBef>
              <a:spcAft>
                <a:spcPts val="0"/>
              </a:spcAft>
              <a:buSzPts val="800"/>
              <a:buFont typeface="Inter"/>
              <a:buNone/>
              <a:defRPr sz="800"/>
            </a:lvl6pPr>
            <a:lvl7pPr lvl="6" algn="l">
              <a:lnSpc>
                <a:spcPct val="115000"/>
              </a:lnSpc>
              <a:spcBef>
                <a:spcPts val="0"/>
              </a:spcBef>
              <a:spcAft>
                <a:spcPts val="0"/>
              </a:spcAft>
              <a:buSzPts val="800"/>
              <a:buFont typeface="Inter"/>
              <a:buNone/>
              <a:defRPr sz="800"/>
            </a:lvl7pPr>
            <a:lvl8pPr lvl="7" algn="l">
              <a:lnSpc>
                <a:spcPct val="115000"/>
              </a:lnSpc>
              <a:spcBef>
                <a:spcPts val="0"/>
              </a:spcBef>
              <a:spcAft>
                <a:spcPts val="0"/>
              </a:spcAft>
              <a:buSzPts val="800"/>
              <a:buFont typeface="Inter"/>
              <a:buNone/>
              <a:defRPr sz="800"/>
            </a:lvl8pPr>
            <a:lvl9pPr lvl="8" algn="l">
              <a:lnSpc>
                <a:spcPct val="115000"/>
              </a:lnSpc>
              <a:spcBef>
                <a:spcPts val="0"/>
              </a:spcBef>
              <a:spcAft>
                <a:spcPts val="0"/>
              </a:spcAft>
              <a:buSzPts val="800"/>
              <a:buFont typeface="Inter"/>
              <a:buNone/>
              <a:defRPr sz="800"/>
            </a:lvl9pPr>
          </a:lstStyle>
          <a:p/>
        </p:txBody>
      </p:sp>
      <p:sp>
        <p:nvSpPr>
          <p:cNvPr id="537" name="Google Shape;537;p25"/>
          <p:cNvSpPr txBox="1"/>
          <p:nvPr>
            <p:ph idx="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SzPts val="800"/>
              <a:buFont typeface="Inter"/>
              <a:buNone/>
              <a:defRPr sz="800"/>
            </a:lvl1pPr>
            <a:lvl2pPr lvl="1" algn="r">
              <a:lnSpc>
                <a:spcPct val="115000"/>
              </a:lnSpc>
              <a:spcBef>
                <a:spcPts val="0"/>
              </a:spcBef>
              <a:spcAft>
                <a:spcPts val="0"/>
              </a:spcAft>
              <a:buSzPts val="800"/>
              <a:buFont typeface="Inter"/>
              <a:buNone/>
              <a:defRPr sz="800"/>
            </a:lvl2pPr>
            <a:lvl3pPr lvl="2" algn="r">
              <a:lnSpc>
                <a:spcPct val="115000"/>
              </a:lnSpc>
              <a:spcBef>
                <a:spcPts val="0"/>
              </a:spcBef>
              <a:spcAft>
                <a:spcPts val="0"/>
              </a:spcAft>
              <a:buSzPts val="800"/>
              <a:buFont typeface="Inter"/>
              <a:buNone/>
              <a:defRPr sz="800"/>
            </a:lvl3pPr>
            <a:lvl4pPr lvl="3" algn="r">
              <a:lnSpc>
                <a:spcPct val="115000"/>
              </a:lnSpc>
              <a:spcBef>
                <a:spcPts val="0"/>
              </a:spcBef>
              <a:spcAft>
                <a:spcPts val="0"/>
              </a:spcAft>
              <a:buSzPts val="800"/>
              <a:buFont typeface="Inter"/>
              <a:buNone/>
              <a:defRPr sz="800"/>
            </a:lvl4pPr>
            <a:lvl5pPr lvl="4" algn="r">
              <a:lnSpc>
                <a:spcPct val="115000"/>
              </a:lnSpc>
              <a:spcBef>
                <a:spcPts val="0"/>
              </a:spcBef>
              <a:spcAft>
                <a:spcPts val="0"/>
              </a:spcAft>
              <a:buSzPts val="800"/>
              <a:buFont typeface="Inter"/>
              <a:buNone/>
              <a:defRPr sz="800"/>
            </a:lvl5pPr>
            <a:lvl6pPr lvl="5" algn="r">
              <a:lnSpc>
                <a:spcPct val="115000"/>
              </a:lnSpc>
              <a:spcBef>
                <a:spcPts val="0"/>
              </a:spcBef>
              <a:spcAft>
                <a:spcPts val="0"/>
              </a:spcAft>
              <a:buSzPts val="800"/>
              <a:buFont typeface="Inter"/>
              <a:buNone/>
              <a:defRPr sz="800"/>
            </a:lvl6pPr>
            <a:lvl7pPr lvl="6" algn="r">
              <a:lnSpc>
                <a:spcPct val="115000"/>
              </a:lnSpc>
              <a:spcBef>
                <a:spcPts val="0"/>
              </a:spcBef>
              <a:spcAft>
                <a:spcPts val="0"/>
              </a:spcAft>
              <a:buSzPts val="800"/>
              <a:buFont typeface="Inter"/>
              <a:buNone/>
              <a:defRPr sz="800"/>
            </a:lvl7pPr>
            <a:lvl8pPr lvl="7" algn="r">
              <a:lnSpc>
                <a:spcPct val="115000"/>
              </a:lnSpc>
              <a:spcBef>
                <a:spcPts val="0"/>
              </a:spcBef>
              <a:spcAft>
                <a:spcPts val="0"/>
              </a:spcAft>
              <a:buSzPts val="800"/>
              <a:buFont typeface="Inter"/>
              <a:buNone/>
              <a:defRPr sz="800"/>
            </a:lvl8pPr>
            <a:lvl9pPr lvl="8" algn="r">
              <a:lnSpc>
                <a:spcPct val="115000"/>
              </a:lnSpc>
              <a:spcBef>
                <a:spcPts val="0"/>
              </a:spcBef>
              <a:spcAft>
                <a:spcPts val="0"/>
              </a:spcAft>
              <a:buSzPts val="800"/>
              <a:buFont typeface="Inter"/>
              <a:buNone/>
              <a:defRPr sz="800"/>
            </a:lvl9pPr>
          </a:lstStyle>
          <a:p/>
        </p:txBody>
      </p:sp>
      <p:sp>
        <p:nvSpPr>
          <p:cNvPr id="538" name="Google Shape;538;p25"/>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SzPts val="800"/>
              <a:buFont typeface="Inter"/>
              <a:buNone/>
              <a:defRPr sz="800"/>
            </a:lvl1pPr>
            <a:lvl2pPr lvl="1" algn="r">
              <a:lnSpc>
                <a:spcPct val="115000"/>
              </a:lnSpc>
              <a:spcBef>
                <a:spcPts val="0"/>
              </a:spcBef>
              <a:spcAft>
                <a:spcPts val="0"/>
              </a:spcAft>
              <a:buSzPts val="800"/>
              <a:buFont typeface="Inter"/>
              <a:buNone/>
              <a:defRPr sz="800"/>
            </a:lvl2pPr>
            <a:lvl3pPr lvl="2" algn="r">
              <a:lnSpc>
                <a:spcPct val="115000"/>
              </a:lnSpc>
              <a:spcBef>
                <a:spcPts val="0"/>
              </a:spcBef>
              <a:spcAft>
                <a:spcPts val="0"/>
              </a:spcAft>
              <a:buSzPts val="800"/>
              <a:buFont typeface="Inter"/>
              <a:buNone/>
              <a:defRPr sz="800"/>
            </a:lvl3pPr>
            <a:lvl4pPr lvl="3" algn="r">
              <a:lnSpc>
                <a:spcPct val="115000"/>
              </a:lnSpc>
              <a:spcBef>
                <a:spcPts val="0"/>
              </a:spcBef>
              <a:spcAft>
                <a:spcPts val="0"/>
              </a:spcAft>
              <a:buSzPts val="800"/>
              <a:buFont typeface="Inter"/>
              <a:buNone/>
              <a:defRPr sz="800"/>
            </a:lvl4pPr>
            <a:lvl5pPr lvl="4" algn="r">
              <a:lnSpc>
                <a:spcPct val="115000"/>
              </a:lnSpc>
              <a:spcBef>
                <a:spcPts val="0"/>
              </a:spcBef>
              <a:spcAft>
                <a:spcPts val="0"/>
              </a:spcAft>
              <a:buSzPts val="800"/>
              <a:buFont typeface="Inter"/>
              <a:buNone/>
              <a:defRPr sz="800"/>
            </a:lvl5pPr>
            <a:lvl6pPr lvl="5" algn="r">
              <a:lnSpc>
                <a:spcPct val="115000"/>
              </a:lnSpc>
              <a:spcBef>
                <a:spcPts val="0"/>
              </a:spcBef>
              <a:spcAft>
                <a:spcPts val="0"/>
              </a:spcAft>
              <a:buSzPts val="800"/>
              <a:buFont typeface="Inter"/>
              <a:buNone/>
              <a:defRPr sz="800"/>
            </a:lvl6pPr>
            <a:lvl7pPr lvl="6" algn="r">
              <a:lnSpc>
                <a:spcPct val="115000"/>
              </a:lnSpc>
              <a:spcBef>
                <a:spcPts val="0"/>
              </a:spcBef>
              <a:spcAft>
                <a:spcPts val="0"/>
              </a:spcAft>
              <a:buSzPts val="800"/>
              <a:buFont typeface="Inter"/>
              <a:buNone/>
              <a:defRPr sz="800"/>
            </a:lvl7pPr>
            <a:lvl8pPr lvl="7" algn="r">
              <a:lnSpc>
                <a:spcPct val="115000"/>
              </a:lnSpc>
              <a:spcBef>
                <a:spcPts val="0"/>
              </a:spcBef>
              <a:spcAft>
                <a:spcPts val="0"/>
              </a:spcAft>
              <a:buSzPts val="800"/>
              <a:buFont typeface="Inter"/>
              <a:buNone/>
              <a:defRPr sz="800"/>
            </a:lvl8pPr>
            <a:lvl9pPr lvl="8" algn="r">
              <a:lnSpc>
                <a:spcPct val="115000"/>
              </a:lnSpc>
              <a:spcBef>
                <a:spcPts val="0"/>
              </a:spcBef>
              <a:spcAft>
                <a:spcPts val="0"/>
              </a:spcAft>
              <a:buSzPts val="800"/>
              <a:buFont typeface="Inter"/>
              <a:buNone/>
              <a:defRPr sz="800"/>
            </a:lvl9pPr>
          </a:lstStyle>
          <a:p/>
        </p:txBody>
      </p:sp>
      <p:cxnSp>
        <p:nvCxnSpPr>
          <p:cNvPr id="539" name="Google Shape;539;p25"/>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540" name="Google Shape;540;p25"/>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541" name="Google Shape;541;p25"/>
          <p:cNvCxnSpPr/>
          <p:nvPr/>
        </p:nvCxnSpPr>
        <p:spPr>
          <a:xfrm>
            <a:off x="8623975" y="-200"/>
            <a:ext cx="0" cy="5143500"/>
          </a:xfrm>
          <a:prstGeom prst="straightConnector1">
            <a:avLst/>
          </a:prstGeom>
          <a:noFill/>
          <a:ln cap="flat" cmpd="sng" w="9525">
            <a:solidFill>
              <a:schemeClr val="lt1"/>
            </a:solidFill>
            <a:prstDash val="solid"/>
            <a:round/>
            <a:headEnd len="sm" w="sm" type="none"/>
            <a:tailEnd len="sm" w="sm" type="none"/>
          </a:ln>
        </p:spPr>
      </p:cxnSp>
      <p:cxnSp>
        <p:nvCxnSpPr>
          <p:cNvPr id="542" name="Google Shape;542;p25"/>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543" name="Google Shape;543;p25"/>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sp>
        <p:nvSpPr>
          <p:cNvPr id="544" name="Google Shape;544;p25"/>
          <p:cNvSpPr txBox="1"/>
          <p:nvPr>
            <p:ph idx="4" type="body"/>
          </p:nvPr>
        </p:nvSpPr>
        <p:spPr>
          <a:xfrm>
            <a:off x="1821800" y="3903425"/>
            <a:ext cx="4167900" cy="779700"/>
          </a:xfrm>
          <a:prstGeom prst="rect">
            <a:avLst/>
          </a:prstGeom>
          <a:noFill/>
          <a:ln>
            <a:noFill/>
          </a:ln>
        </p:spPr>
        <p:txBody>
          <a:bodyPr anchorCtr="0" anchor="ctr" bIns="0" lIns="274300" spcFirstLastPara="1" rIns="182875" wrap="square" tIns="0">
            <a:normAutofit/>
          </a:bodyPr>
          <a:lstStyle>
            <a:lvl1pPr indent="-304800" lvl="0" marL="457200" algn="l">
              <a:lnSpc>
                <a:spcPct val="115000"/>
              </a:lnSpc>
              <a:spcBef>
                <a:spcPts val="0"/>
              </a:spcBef>
              <a:spcAft>
                <a:spcPts val="0"/>
              </a:spcAft>
              <a:buSzPts val="12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304800" lvl="5" marL="2743200" algn="l">
              <a:lnSpc>
                <a:spcPct val="115000"/>
              </a:lnSpc>
              <a:spcBef>
                <a:spcPts val="0"/>
              </a:spcBef>
              <a:spcAft>
                <a:spcPts val="0"/>
              </a:spcAft>
              <a:buSzPts val="1200"/>
              <a:buChar char="■"/>
              <a:defRPr/>
            </a:lvl6pPr>
            <a:lvl7pPr indent="-304800" lvl="6" marL="3200400" algn="l">
              <a:lnSpc>
                <a:spcPct val="115000"/>
              </a:lnSpc>
              <a:spcBef>
                <a:spcPts val="0"/>
              </a:spcBef>
              <a:spcAft>
                <a:spcPts val="0"/>
              </a:spcAft>
              <a:buSzPts val="1200"/>
              <a:buChar char="●"/>
              <a:defRPr/>
            </a:lvl7pPr>
            <a:lvl8pPr indent="-304800" lvl="7" marL="3657600" algn="l">
              <a:lnSpc>
                <a:spcPct val="115000"/>
              </a:lnSpc>
              <a:spcBef>
                <a:spcPts val="0"/>
              </a:spcBef>
              <a:spcAft>
                <a:spcPts val="0"/>
              </a:spcAft>
              <a:buSzPts val="1200"/>
              <a:buChar char="○"/>
              <a:defRPr/>
            </a:lvl8pPr>
            <a:lvl9pPr indent="-304800" lvl="8" marL="4114800" algn="l">
              <a:lnSpc>
                <a:spcPct val="115000"/>
              </a:lnSpc>
              <a:spcBef>
                <a:spcPts val="0"/>
              </a:spcBef>
              <a:spcAft>
                <a:spcPts val="0"/>
              </a:spcAft>
              <a:buSzPts val="1200"/>
              <a:buChar char="■"/>
              <a:defRPr/>
            </a:lvl9pPr>
          </a:lstStyle>
          <a:p/>
        </p:txBody>
      </p:sp>
      <p:cxnSp>
        <p:nvCxnSpPr>
          <p:cNvPr id="545" name="Google Shape;545;p25"/>
          <p:cNvCxnSpPr/>
          <p:nvPr/>
        </p:nvCxnSpPr>
        <p:spPr>
          <a:xfrm rot="10800000">
            <a:off x="1040500" y="4683125"/>
            <a:ext cx="7582200" cy="0"/>
          </a:xfrm>
          <a:prstGeom prst="straightConnector1">
            <a:avLst/>
          </a:prstGeom>
          <a:noFill/>
          <a:ln cap="flat" cmpd="sng" w="9525">
            <a:solidFill>
              <a:schemeClr val="lt1"/>
            </a:solidFill>
            <a:prstDash val="solid"/>
            <a:round/>
            <a:headEnd len="sm" w="sm" type="none"/>
            <a:tailEnd len="sm" w="sm" type="none"/>
          </a:ln>
        </p:spPr>
      </p:cxnSp>
      <p:sp>
        <p:nvSpPr>
          <p:cNvPr id="546" name="Google Shape;546;p25"/>
          <p:cNvSpPr/>
          <p:nvPr>
            <p:ph idx="5" type="pic"/>
          </p:nvPr>
        </p:nvSpPr>
        <p:spPr>
          <a:xfrm>
            <a:off x="1046150" y="3907375"/>
            <a:ext cx="771600" cy="771600"/>
          </a:xfrm>
          <a:prstGeom prst="rect">
            <a:avLst/>
          </a:prstGeom>
          <a:noFill/>
          <a:ln>
            <a:noFill/>
          </a:ln>
        </p:spPr>
      </p:sp>
      <p:sp>
        <p:nvSpPr>
          <p:cNvPr id="547" name="Google Shape;547;p25"/>
          <p:cNvSpPr txBox="1"/>
          <p:nvPr>
            <p:ph type="title"/>
          </p:nvPr>
        </p:nvSpPr>
        <p:spPr>
          <a:xfrm flipH="1">
            <a:off x="1046200" y="722375"/>
            <a:ext cx="5726100" cy="1571100"/>
          </a:xfrm>
          <a:prstGeom prst="rect">
            <a:avLst/>
          </a:prstGeom>
          <a:noFill/>
          <a:ln>
            <a:noFill/>
          </a:ln>
        </p:spPr>
        <p:txBody>
          <a:bodyPr anchorCtr="0" anchor="t" bIns="91425" lIns="274300" spcFirstLastPara="1" rIns="91425" wrap="square" tIns="91425">
            <a:normAutofit/>
          </a:bodyPr>
          <a:lstStyle>
            <a:lvl1pPr lvl="0" algn="l">
              <a:lnSpc>
                <a:spcPct val="80000"/>
              </a:lnSpc>
              <a:spcBef>
                <a:spcPts val="0"/>
              </a:spcBef>
              <a:spcAft>
                <a:spcPts val="0"/>
              </a:spcAft>
              <a:buSzPts val="5500"/>
              <a:buFont typeface="Gowun Batang"/>
              <a:buNone/>
              <a:defRPr sz="5500"/>
            </a:lvl1pPr>
            <a:lvl2pPr lvl="1" algn="l">
              <a:lnSpc>
                <a:spcPct val="80000"/>
              </a:lnSpc>
              <a:spcBef>
                <a:spcPts val="0"/>
              </a:spcBef>
              <a:spcAft>
                <a:spcPts val="0"/>
              </a:spcAft>
              <a:buSzPts val="5500"/>
              <a:buNone/>
              <a:defRPr sz="5500"/>
            </a:lvl2pPr>
            <a:lvl3pPr lvl="2" algn="l">
              <a:lnSpc>
                <a:spcPct val="80000"/>
              </a:lnSpc>
              <a:spcBef>
                <a:spcPts val="0"/>
              </a:spcBef>
              <a:spcAft>
                <a:spcPts val="0"/>
              </a:spcAft>
              <a:buSzPts val="5500"/>
              <a:buNone/>
              <a:defRPr sz="5500"/>
            </a:lvl3pPr>
            <a:lvl4pPr lvl="3" algn="l">
              <a:lnSpc>
                <a:spcPct val="80000"/>
              </a:lnSpc>
              <a:spcBef>
                <a:spcPts val="0"/>
              </a:spcBef>
              <a:spcAft>
                <a:spcPts val="0"/>
              </a:spcAft>
              <a:buSzPts val="5500"/>
              <a:buNone/>
              <a:defRPr sz="5500"/>
            </a:lvl4pPr>
            <a:lvl5pPr lvl="4" algn="l">
              <a:lnSpc>
                <a:spcPct val="80000"/>
              </a:lnSpc>
              <a:spcBef>
                <a:spcPts val="0"/>
              </a:spcBef>
              <a:spcAft>
                <a:spcPts val="0"/>
              </a:spcAft>
              <a:buSzPts val="5500"/>
              <a:buNone/>
              <a:defRPr sz="5500"/>
            </a:lvl5pPr>
            <a:lvl6pPr lvl="5" algn="l">
              <a:lnSpc>
                <a:spcPct val="80000"/>
              </a:lnSpc>
              <a:spcBef>
                <a:spcPts val="0"/>
              </a:spcBef>
              <a:spcAft>
                <a:spcPts val="0"/>
              </a:spcAft>
              <a:buSzPts val="5500"/>
              <a:buNone/>
              <a:defRPr sz="5500"/>
            </a:lvl6pPr>
            <a:lvl7pPr lvl="6" algn="l">
              <a:lnSpc>
                <a:spcPct val="80000"/>
              </a:lnSpc>
              <a:spcBef>
                <a:spcPts val="0"/>
              </a:spcBef>
              <a:spcAft>
                <a:spcPts val="0"/>
              </a:spcAft>
              <a:buSzPts val="5500"/>
              <a:buNone/>
              <a:defRPr sz="5500"/>
            </a:lvl7pPr>
            <a:lvl8pPr lvl="7" algn="l">
              <a:lnSpc>
                <a:spcPct val="80000"/>
              </a:lnSpc>
              <a:spcBef>
                <a:spcPts val="0"/>
              </a:spcBef>
              <a:spcAft>
                <a:spcPts val="0"/>
              </a:spcAft>
              <a:buSzPts val="5500"/>
              <a:buNone/>
              <a:defRPr sz="5500"/>
            </a:lvl8pPr>
            <a:lvl9pPr lvl="8" algn="l">
              <a:lnSpc>
                <a:spcPct val="80000"/>
              </a:lnSpc>
              <a:spcBef>
                <a:spcPts val="0"/>
              </a:spcBef>
              <a:spcAft>
                <a:spcPts val="0"/>
              </a:spcAft>
              <a:buSzPts val="5500"/>
              <a:buNone/>
              <a:defRPr sz="55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BLANK_4">
    <p:bg>
      <p:bgPr>
        <a:solidFill>
          <a:schemeClr val="lt1"/>
        </a:solidFill>
      </p:bgPr>
    </p:bg>
    <p:spTree>
      <p:nvGrpSpPr>
        <p:cNvPr id="548" name="Shape 548"/>
        <p:cNvGrpSpPr/>
        <p:nvPr/>
      </p:nvGrpSpPr>
      <p:grpSpPr>
        <a:xfrm>
          <a:off x="0" y="0"/>
          <a:ext cx="0" cy="0"/>
          <a:chOff x="0" y="0"/>
          <a:chExt cx="0" cy="0"/>
        </a:xfrm>
      </p:grpSpPr>
      <p:grpSp>
        <p:nvGrpSpPr>
          <p:cNvPr id="549" name="Google Shape;549;p26"/>
          <p:cNvGrpSpPr/>
          <p:nvPr/>
        </p:nvGrpSpPr>
        <p:grpSpPr>
          <a:xfrm>
            <a:off x="-800" y="-150"/>
            <a:ext cx="9145250" cy="5144250"/>
            <a:chOff x="-800" y="-150"/>
            <a:chExt cx="9145250" cy="5144250"/>
          </a:xfrm>
        </p:grpSpPr>
        <p:cxnSp>
          <p:nvCxnSpPr>
            <p:cNvPr id="550" name="Google Shape;550;p26"/>
            <p:cNvCxnSpPr/>
            <p:nvPr/>
          </p:nvCxnSpPr>
          <p:spPr>
            <a:xfrm>
              <a:off x="514575" y="-15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551" name="Google Shape;551;p26"/>
            <p:cNvCxnSpPr/>
            <p:nvPr/>
          </p:nvCxnSpPr>
          <p:spPr>
            <a:xfrm rot="10800000">
              <a:off x="-800" y="52112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552" name="Google Shape;552;p26"/>
            <p:cNvCxnSpPr/>
            <p:nvPr/>
          </p:nvCxnSpPr>
          <p:spPr>
            <a:xfrm>
              <a:off x="7228800" y="450"/>
              <a:ext cx="0" cy="521400"/>
            </a:xfrm>
            <a:prstGeom prst="straightConnector1">
              <a:avLst/>
            </a:prstGeom>
            <a:noFill/>
            <a:ln cap="flat" cmpd="sng" w="9525">
              <a:solidFill>
                <a:schemeClr val="accent6"/>
              </a:solidFill>
              <a:prstDash val="solid"/>
              <a:round/>
              <a:headEnd len="sm" w="sm" type="none"/>
              <a:tailEnd len="sm" w="sm" type="none"/>
            </a:ln>
          </p:spPr>
        </p:cxnSp>
        <p:cxnSp>
          <p:nvCxnSpPr>
            <p:cNvPr id="553" name="Google Shape;553;p26"/>
            <p:cNvCxnSpPr/>
            <p:nvPr/>
          </p:nvCxnSpPr>
          <p:spPr>
            <a:xfrm>
              <a:off x="8622600" y="528"/>
              <a:ext cx="0" cy="5143200"/>
            </a:xfrm>
            <a:prstGeom prst="straightConnector1">
              <a:avLst/>
            </a:prstGeom>
            <a:noFill/>
            <a:ln cap="flat" cmpd="sng" w="9525">
              <a:solidFill>
                <a:schemeClr val="accent6"/>
              </a:solidFill>
              <a:prstDash val="solid"/>
              <a:round/>
              <a:headEnd len="sm" w="sm" type="none"/>
              <a:tailEnd len="sm" w="sm" type="none"/>
            </a:ln>
          </p:spPr>
        </p:cxnSp>
        <p:cxnSp>
          <p:nvCxnSpPr>
            <p:cNvPr id="554" name="Google Shape;554;p26"/>
            <p:cNvCxnSpPr/>
            <p:nvPr/>
          </p:nvCxnSpPr>
          <p:spPr>
            <a:xfrm rot="10800000">
              <a:off x="-450" y="361047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555" name="Google Shape;555;p26"/>
            <p:cNvCxnSpPr/>
            <p:nvPr/>
          </p:nvCxnSpPr>
          <p:spPr>
            <a:xfrm rot="10800000">
              <a:off x="-450" y="461957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556" name="Google Shape;556;p26"/>
            <p:cNvCxnSpPr/>
            <p:nvPr/>
          </p:nvCxnSpPr>
          <p:spPr>
            <a:xfrm>
              <a:off x="7228850" y="3609300"/>
              <a:ext cx="0" cy="1534800"/>
            </a:xfrm>
            <a:prstGeom prst="straightConnector1">
              <a:avLst/>
            </a:prstGeom>
            <a:noFill/>
            <a:ln cap="flat" cmpd="sng" w="9525">
              <a:solidFill>
                <a:schemeClr val="accent6"/>
              </a:solidFill>
              <a:prstDash val="solid"/>
              <a:round/>
              <a:headEnd len="sm" w="sm" type="none"/>
              <a:tailEnd len="sm" w="sm" type="none"/>
            </a:ln>
          </p:spPr>
        </p:cxnSp>
      </p:grpSp>
      <p:sp>
        <p:nvSpPr>
          <p:cNvPr id="557" name="Google Shape;557;p26"/>
          <p:cNvSpPr txBox="1"/>
          <p:nvPr>
            <p:ph type="title"/>
          </p:nvPr>
        </p:nvSpPr>
        <p:spPr>
          <a:xfrm>
            <a:off x="521800" y="1251350"/>
            <a:ext cx="8100900" cy="1531500"/>
          </a:xfrm>
          <a:prstGeom prst="rect">
            <a:avLst/>
          </a:prstGeom>
          <a:noFill/>
          <a:ln>
            <a:noFill/>
          </a:ln>
        </p:spPr>
        <p:txBody>
          <a:bodyPr anchorCtr="0" anchor="t" bIns="91425" lIns="274300" spcFirstLastPara="1" rIns="182875" wrap="square" tIns="91425">
            <a:normAutofit/>
          </a:bodyPr>
          <a:lstStyle>
            <a:lvl1pPr lvl="0" algn="l">
              <a:lnSpc>
                <a:spcPct val="80000"/>
              </a:lnSpc>
              <a:spcBef>
                <a:spcPts val="0"/>
              </a:spcBef>
              <a:spcAft>
                <a:spcPts val="0"/>
              </a:spcAft>
              <a:buClr>
                <a:schemeClr val="dk1"/>
              </a:buClr>
              <a:buSzPts val="4400"/>
              <a:buFont typeface="Gowun Batang"/>
              <a:buNone/>
              <a:defRPr sz="4400">
                <a:solidFill>
                  <a:schemeClr val="dk1"/>
                </a:solidFill>
              </a:defRPr>
            </a:lvl1pPr>
            <a:lvl2pPr lvl="1" algn="l">
              <a:lnSpc>
                <a:spcPct val="80000"/>
              </a:lnSpc>
              <a:spcBef>
                <a:spcPts val="0"/>
              </a:spcBef>
              <a:spcAft>
                <a:spcPts val="0"/>
              </a:spcAft>
              <a:buClr>
                <a:schemeClr val="dk1"/>
              </a:buClr>
              <a:buSzPts val="4400"/>
              <a:buFont typeface="Gowun Batang"/>
              <a:buNone/>
              <a:defRPr sz="4400">
                <a:solidFill>
                  <a:schemeClr val="dk1"/>
                </a:solidFill>
              </a:defRPr>
            </a:lvl2pPr>
            <a:lvl3pPr lvl="2" algn="l">
              <a:lnSpc>
                <a:spcPct val="80000"/>
              </a:lnSpc>
              <a:spcBef>
                <a:spcPts val="0"/>
              </a:spcBef>
              <a:spcAft>
                <a:spcPts val="0"/>
              </a:spcAft>
              <a:buClr>
                <a:schemeClr val="dk1"/>
              </a:buClr>
              <a:buSzPts val="4400"/>
              <a:buFont typeface="Gowun Batang"/>
              <a:buNone/>
              <a:defRPr sz="4400">
                <a:solidFill>
                  <a:schemeClr val="dk1"/>
                </a:solidFill>
              </a:defRPr>
            </a:lvl3pPr>
            <a:lvl4pPr lvl="3" algn="l">
              <a:lnSpc>
                <a:spcPct val="80000"/>
              </a:lnSpc>
              <a:spcBef>
                <a:spcPts val="0"/>
              </a:spcBef>
              <a:spcAft>
                <a:spcPts val="0"/>
              </a:spcAft>
              <a:buClr>
                <a:schemeClr val="dk1"/>
              </a:buClr>
              <a:buSzPts val="4400"/>
              <a:buFont typeface="Gowun Batang"/>
              <a:buNone/>
              <a:defRPr sz="4400">
                <a:solidFill>
                  <a:schemeClr val="dk1"/>
                </a:solidFill>
              </a:defRPr>
            </a:lvl4pPr>
            <a:lvl5pPr lvl="4" algn="l">
              <a:lnSpc>
                <a:spcPct val="80000"/>
              </a:lnSpc>
              <a:spcBef>
                <a:spcPts val="0"/>
              </a:spcBef>
              <a:spcAft>
                <a:spcPts val="0"/>
              </a:spcAft>
              <a:buClr>
                <a:schemeClr val="dk1"/>
              </a:buClr>
              <a:buSzPts val="4400"/>
              <a:buFont typeface="Gowun Batang"/>
              <a:buNone/>
              <a:defRPr sz="4400">
                <a:solidFill>
                  <a:schemeClr val="dk1"/>
                </a:solidFill>
              </a:defRPr>
            </a:lvl5pPr>
            <a:lvl6pPr lvl="5" algn="l">
              <a:lnSpc>
                <a:spcPct val="80000"/>
              </a:lnSpc>
              <a:spcBef>
                <a:spcPts val="0"/>
              </a:spcBef>
              <a:spcAft>
                <a:spcPts val="0"/>
              </a:spcAft>
              <a:buClr>
                <a:schemeClr val="dk1"/>
              </a:buClr>
              <a:buSzPts val="4400"/>
              <a:buFont typeface="Gowun Batang"/>
              <a:buNone/>
              <a:defRPr sz="4400">
                <a:solidFill>
                  <a:schemeClr val="dk1"/>
                </a:solidFill>
              </a:defRPr>
            </a:lvl6pPr>
            <a:lvl7pPr lvl="6" algn="l">
              <a:lnSpc>
                <a:spcPct val="80000"/>
              </a:lnSpc>
              <a:spcBef>
                <a:spcPts val="0"/>
              </a:spcBef>
              <a:spcAft>
                <a:spcPts val="0"/>
              </a:spcAft>
              <a:buClr>
                <a:schemeClr val="dk1"/>
              </a:buClr>
              <a:buSzPts val="4400"/>
              <a:buFont typeface="Gowun Batang"/>
              <a:buNone/>
              <a:defRPr sz="4400">
                <a:solidFill>
                  <a:schemeClr val="dk1"/>
                </a:solidFill>
              </a:defRPr>
            </a:lvl7pPr>
            <a:lvl8pPr lvl="7" algn="l">
              <a:lnSpc>
                <a:spcPct val="80000"/>
              </a:lnSpc>
              <a:spcBef>
                <a:spcPts val="0"/>
              </a:spcBef>
              <a:spcAft>
                <a:spcPts val="0"/>
              </a:spcAft>
              <a:buClr>
                <a:schemeClr val="dk1"/>
              </a:buClr>
              <a:buSzPts val="4400"/>
              <a:buFont typeface="Gowun Batang"/>
              <a:buNone/>
              <a:defRPr sz="4400">
                <a:solidFill>
                  <a:schemeClr val="dk1"/>
                </a:solidFill>
              </a:defRPr>
            </a:lvl8pPr>
            <a:lvl9pPr lvl="8" algn="l">
              <a:lnSpc>
                <a:spcPct val="80000"/>
              </a:lnSpc>
              <a:spcBef>
                <a:spcPts val="0"/>
              </a:spcBef>
              <a:spcAft>
                <a:spcPts val="0"/>
              </a:spcAft>
              <a:buClr>
                <a:schemeClr val="dk1"/>
              </a:buClr>
              <a:buSzPts val="4400"/>
              <a:buFont typeface="Gowun Batang"/>
              <a:buNone/>
              <a:defRPr sz="4400">
                <a:solidFill>
                  <a:schemeClr val="dk1"/>
                </a:solidFill>
              </a:defRPr>
            </a:lvl9pPr>
          </a:lstStyle>
          <a:p/>
        </p:txBody>
      </p:sp>
      <p:sp>
        <p:nvSpPr>
          <p:cNvPr id="558" name="Google Shape;558;p26"/>
          <p:cNvSpPr txBox="1"/>
          <p:nvPr>
            <p:ph idx="1" type="subTitle"/>
          </p:nvPr>
        </p:nvSpPr>
        <p:spPr>
          <a:xfrm>
            <a:off x="518400" y="3609525"/>
            <a:ext cx="6710400" cy="1010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1000"/>
              <a:buFont typeface="Inter"/>
              <a:buNone/>
              <a:defRPr sz="1000">
                <a:solidFill>
                  <a:schemeClr val="dk1"/>
                </a:solidFill>
              </a:defRPr>
            </a:lvl1pPr>
            <a:lvl2pPr lvl="1" algn="l">
              <a:lnSpc>
                <a:spcPct val="115000"/>
              </a:lnSpc>
              <a:spcBef>
                <a:spcPts val="0"/>
              </a:spcBef>
              <a:spcAft>
                <a:spcPts val="0"/>
              </a:spcAft>
              <a:buClr>
                <a:schemeClr val="dk1"/>
              </a:buClr>
              <a:buSzPts val="1000"/>
              <a:buFont typeface="Inter"/>
              <a:buNone/>
              <a:defRPr sz="1000">
                <a:solidFill>
                  <a:schemeClr val="dk1"/>
                </a:solidFill>
              </a:defRPr>
            </a:lvl2pPr>
            <a:lvl3pPr lvl="2" algn="l">
              <a:lnSpc>
                <a:spcPct val="115000"/>
              </a:lnSpc>
              <a:spcBef>
                <a:spcPts val="0"/>
              </a:spcBef>
              <a:spcAft>
                <a:spcPts val="0"/>
              </a:spcAft>
              <a:buClr>
                <a:schemeClr val="dk1"/>
              </a:buClr>
              <a:buSzPts val="1000"/>
              <a:buFont typeface="Inter"/>
              <a:buNone/>
              <a:defRPr sz="1000">
                <a:solidFill>
                  <a:schemeClr val="dk1"/>
                </a:solidFill>
              </a:defRPr>
            </a:lvl3pPr>
            <a:lvl4pPr lvl="3" algn="l">
              <a:lnSpc>
                <a:spcPct val="115000"/>
              </a:lnSpc>
              <a:spcBef>
                <a:spcPts val="0"/>
              </a:spcBef>
              <a:spcAft>
                <a:spcPts val="0"/>
              </a:spcAft>
              <a:buClr>
                <a:schemeClr val="dk1"/>
              </a:buClr>
              <a:buSzPts val="1000"/>
              <a:buFont typeface="Inter"/>
              <a:buNone/>
              <a:defRPr sz="1000">
                <a:solidFill>
                  <a:schemeClr val="dk1"/>
                </a:solidFill>
              </a:defRPr>
            </a:lvl4pPr>
            <a:lvl5pPr lvl="4" algn="l">
              <a:lnSpc>
                <a:spcPct val="115000"/>
              </a:lnSpc>
              <a:spcBef>
                <a:spcPts val="0"/>
              </a:spcBef>
              <a:spcAft>
                <a:spcPts val="0"/>
              </a:spcAft>
              <a:buClr>
                <a:schemeClr val="dk1"/>
              </a:buClr>
              <a:buSzPts val="1000"/>
              <a:buFont typeface="Inter"/>
              <a:buNone/>
              <a:defRPr sz="1000">
                <a:solidFill>
                  <a:schemeClr val="dk1"/>
                </a:solidFill>
              </a:defRPr>
            </a:lvl5pPr>
            <a:lvl6pPr lvl="5" algn="l">
              <a:lnSpc>
                <a:spcPct val="115000"/>
              </a:lnSpc>
              <a:spcBef>
                <a:spcPts val="0"/>
              </a:spcBef>
              <a:spcAft>
                <a:spcPts val="0"/>
              </a:spcAft>
              <a:buClr>
                <a:schemeClr val="dk1"/>
              </a:buClr>
              <a:buSzPts val="1000"/>
              <a:buFont typeface="Inter"/>
              <a:buNone/>
              <a:defRPr sz="1000">
                <a:solidFill>
                  <a:schemeClr val="dk1"/>
                </a:solidFill>
              </a:defRPr>
            </a:lvl6pPr>
            <a:lvl7pPr lvl="6" algn="l">
              <a:lnSpc>
                <a:spcPct val="115000"/>
              </a:lnSpc>
              <a:spcBef>
                <a:spcPts val="0"/>
              </a:spcBef>
              <a:spcAft>
                <a:spcPts val="0"/>
              </a:spcAft>
              <a:buClr>
                <a:schemeClr val="dk1"/>
              </a:buClr>
              <a:buSzPts val="1000"/>
              <a:buFont typeface="Inter"/>
              <a:buNone/>
              <a:defRPr sz="1000">
                <a:solidFill>
                  <a:schemeClr val="dk1"/>
                </a:solidFill>
              </a:defRPr>
            </a:lvl7pPr>
            <a:lvl8pPr lvl="7" algn="l">
              <a:lnSpc>
                <a:spcPct val="115000"/>
              </a:lnSpc>
              <a:spcBef>
                <a:spcPts val="0"/>
              </a:spcBef>
              <a:spcAft>
                <a:spcPts val="0"/>
              </a:spcAft>
              <a:buClr>
                <a:schemeClr val="dk1"/>
              </a:buClr>
              <a:buSzPts val="1000"/>
              <a:buFont typeface="Inter"/>
              <a:buNone/>
              <a:defRPr sz="1000">
                <a:solidFill>
                  <a:schemeClr val="dk1"/>
                </a:solidFill>
              </a:defRPr>
            </a:lvl8pPr>
            <a:lvl9pPr lvl="8" algn="l">
              <a:lnSpc>
                <a:spcPct val="115000"/>
              </a:lnSpc>
              <a:spcBef>
                <a:spcPts val="0"/>
              </a:spcBef>
              <a:spcAft>
                <a:spcPts val="0"/>
              </a:spcAft>
              <a:buClr>
                <a:schemeClr val="dk1"/>
              </a:buClr>
              <a:buSzPts val="1000"/>
              <a:buFont typeface="Inter"/>
              <a:buNone/>
              <a:defRPr sz="100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_1_1_1_1_1_1_1_1_1">
    <p:bg>
      <p:bgPr>
        <a:solidFill>
          <a:schemeClr val="lt2"/>
        </a:solidFill>
      </p:bgPr>
    </p:bg>
    <p:spTree>
      <p:nvGrpSpPr>
        <p:cNvPr id="559" name="Shape 559"/>
        <p:cNvGrpSpPr/>
        <p:nvPr/>
      </p:nvGrpSpPr>
      <p:grpSpPr>
        <a:xfrm>
          <a:off x="0" y="0"/>
          <a:ext cx="0" cy="0"/>
          <a:chOff x="0" y="0"/>
          <a:chExt cx="0" cy="0"/>
        </a:xfrm>
      </p:grpSpPr>
      <p:grpSp>
        <p:nvGrpSpPr>
          <p:cNvPr id="560" name="Google Shape;560;p27"/>
          <p:cNvGrpSpPr/>
          <p:nvPr/>
        </p:nvGrpSpPr>
        <p:grpSpPr>
          <a:xfrm rot="5400000">
            <a:off x="596065" y="4459673"/>
            <a:ext cx="369896" cy="333900"/>
            <a:chOff x="96076" y="654376"/>
            <a:chExt cx="369896" cy="333900"/>
          </a:xfrm>
        </p:grpSpPr>
        <p:cxnSp>
          <p:nvCxnSpPr>
            <p:cNvPr id="561" name="Google Shape;561;p2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562" name="Google Shape;562;p2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563" name="Google Shape;563;p2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564" name="Google Shape;564;p27"/>
          <p:cNvGrpSpPr/>
          <p:nvPr/>
        </p:nvGrpSpPr>
        <p:grpSpPr>
          <a:xfrm rot="5400000">
            <a:off x="596065" y="3723173"/>
            <a:ext cx="369896" cy="333900"/>
            <a:chOff x="96076" y="654376"/>
            <a:chExt cx="369896" cy="333900"/>
          </a:xfrm>
        </p:grpSpPr>
        <p:cxnSp>
          <p:nvCxnSpPr>
            <p:cNvPr id="565" name="Google Shape;565;p2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566" name="Google Shape;566;p2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567" name="Google Shape;567;p2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568" name="Google Shape;568;p27"/>
          <p:cNvGrpSpPr/>
          <p:nvPr/>
        </p:nvGrpSpPr>
        <p:grpSpPr>
          <a:xfrm rot="5400000">
            <a:off x="596065" y="2986673"/>
            <a:ext cx="369896" cy="333900"/>
            <a:chOff x="96076" y="654376"/>
            <a:chExt cx="369896" cy="333900"/>
          </a:xfrm>
        </p:grpSpPr>
        <p:cxnSp>
          <p:nvCxnSpPr>
            <p:cNvPr id="569" name="Google Shape;569;p2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570" name="Google Shape;570;p2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571" name="Google Shape;571;p2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572" name="Google Shape;572;p27"/>
          <p:cNvGrpSpPr/>
          <p:nvPr/>
        </p:nvGrpSpPr>
        <p:grpSpPr>
          <a:xfrm rot="5400000">
            <a:off x="596065" y="2250173"/>
            <a:ext cx="369896" cy="333900"/>
            <a:chOff x="96076" y="654376"/>
            <a:chExt cx="369896" cy="333900"/>
          </a:xfrm>
        </p:grpSpPr>
        <p:cxnSp>
          <p:nvCxnSpPr>
            <p:cNvPr id="573" name="Google Shape;573;p2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574" name="Google Shape;574;p2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575" name="Google Shape;575;p2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576" name="Google Shape;576;p27"/>
          <p:cNvGrpSpPr/>
          <p:nvPr/>
        </p:nvGrpSpPr>
        <p:grpSpPr>
          <a:xfrm rot="5400000">
            <a:off x="594827" y="1513673"/>
            <a:ext cx="369896" cy="333900"/>
            <a:chOff x="96076" y="654376"/>
            <a:chExt cx="369896" cy="333900"/>
          </a:xfrm>
        </p:grpSpPr>
        <p:cxnSp>
          <p:nvCxnSpPr>
            <p:cNvPr id="577" name="Google Shape;577;p2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578" name="Google Shape;578;p2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579" name="Google Shape;579;p2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580" name="Google Shape;580;p27"/>
          <p:cNvGrpSpPr/>
          <p:nvPr/>
        </p:nvGrpSpPr>
        <p:grpSpPr>
          <a:xfrm rot="5400000">
            <a:off x="594827" y="777173"/>
            <a:ext cx="369896" cy="333900"/>
            <a:chOff x="96076" y="654376"/>
            <a:chExt cx="369896" cy="333900"/>
          </a:xfrm>
        </p:grpSpPr>
        <p:cxnSp>
          <p:nvCxnSpPr>
            <p:cNvPr id="581" name="Google Shape;581;p2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582" name="Google Shape;582;p2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583" name="Google Shape;583;p2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cxnSp>
        <p:nvCxnSpPr>
          <p:cNvPr id="584" name="Google Shape;584;p27"/>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585" name="Google Shape;585;p27"/>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586" name="Google Shape;586;p27"/>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587" name="Google Shape;587;p27"/>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588" name="Google Shape;588;p27"/>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sp>
        <p:nvSpPr>
          <p:cNvPr id="589" name="Google Shape;589;p27"/>
          <p:cNvSpPr txBox="1"/>
          <p:nvPr>
            <p:ph type="title"/>
          </p:nvPr>
        </p:nvSpPr>
        <p:spPr>
          <a:xfrm>
            <a:off x="1042100" y="334925"/>
            <a:ext cx="7576500" cy="329700"/>
          </a:xfrm>
          <a:prstGeom prst="rect">
            <a:avLst/>
          </a:prstGeom>
          <a:noFill/>
          <a:ln>
            <a:noFill/>
          </a:ln>
        </p:spPr>
        <p:txBody>
          <a:bodyPr anchorCtr="0" anchor="ctr" bIns="0" lIns="274300" spcFirstLastPara="1" rIns="91425" wrap="square" tIns="91425">
            <a:normAutofit/>
          </a:bodyPr>
          <a:lstStyle>
            <a:lvl1pPr lvl="0"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15000"/>
              </a:lnSpc>
              <a:spcBef>
                <a:spcPts val="0"/>
              </a:spcBef>
              <a:spcAft>
                <a:spcPts val="0"/>
              </a:spcAft>
              <a:buSzPts val="3200"/>
              <a:buNone/>
              <a:defRPr/>
            </a:lvl2pPr>
            <a:lvl3pPr lvl="2" algn="l">
              <a:lnSpc>
                <a:spcPct val="115000"/>
              </a:lnSpc>
              <a:spcBef>
                <a:spcPts val="0"/>
              </a:spcBef>
              <a:spcAft>
                <a:spcPts val="0"/>
              </a:spcAft>
              <a:buSzPts val="3200"/>
              <a:buNone/>
              <a:defRPr/>
            </a:lvl3pPr>
            <a:lvl4pPr lvl="3" algn="l">
              <a:lnSpc>
                <a:spcPct val="115000"/>
              </a:lnSpc>
              <a:spcBef>
                <a:spcPts val="0"/>
              </a:spcBef>
              <a:spcAft>
                <a:spcPts val="0"/>
              </a:spcAft>
              <a:buSzPts val="3200"/>
              <a:buNone/>
              <a:defRPr/>
            </a:lvl4pPr>
            <a:lvl5pPr lvl="4" algn="l">
              <a:lnSpc>
                <a:spcPct val="115000"/>
              </a:lnSpc>
              <a:spcBef>
                <a:spcPts val="0"/>
              </a:spcBef>
              <a:spcAft>
                <a:spcPts val="0"/>
              </a:spcAft>
              <a:buSzPts val="3200"/>
              <a:buNone/>
              <a:defRPr/>
            </a:lvl5pPr>
            <a:lvl6pPr lvl="5" algn="l">
              <a:lnSpc>
                <a:spcPct val="115000"/>
              </a:lnSpc>
              <a:spcBef>
                <a:spcPts val="0"/>
              </a:spcBef>
              <a:spcAft>
                <a:spcPts val="0"/>
              </a:spcAft>
              <a:buSzPts val="3200"/>
              <a:buNone/>
              <a:defRPr/>
            </a:lvl6pPr>
            <a:lvl7pPr lvl="6" algn="l">
              <a:lnSpc>
                <a:spcPct val="115000"/>
              </a:lnSpc>
              <a:spcBef>
                <a:spcPts val="0"/>
              </a:spcBef>
              <a:spcAft>
                <a:spcPts val="0"/>
              </a:spcAft>
              <a:buSzPts val="3200"/>
              <a:buNone/>
              <a:defRPr/>
            </a:lvl7pPr>
            <a:lvl8pPr lvl="7" algn="l">
              <a:lnSpc>
                <a:spcPct val="115000"/>
              </a:lnSpc>
              <a:spcBef>
                <a:spcPts val="0"/>
              </a:spcBef>
              <a:spcAft>
                <a:spcPts val="0"/>
              </a:spcAft>
              <a:buSzPts val="3200"/>
              <a:buNone/>
              <a:defRPr/>
            </a:lvl8pPr>
            <a:lvl9pPr lvl="8" algn="l">
              <a:lnSpc>
                <a:spcPct val="115000"/>
              </a:lnSpc>
              <a:spcBef>
                <a:spcPts val="0"/>
              </a:spcBef>
              <a:spcAft>
                <a:spcPts val="0"/>
              </a:spcAft>
              <a:buSzPts val="3200"/>
              <a:buNone/>
              <a:defRPr/>
            </a:lvl9pPr>
          </a:lstStyle>
          <a:p/>
        </p:txBody>
      </p:sp>
      <p:cxnSp>
        <p:nvCxnSpPr>
          <p:cNvPr id="590" name="Google Shape;590;p27"/>
          <p:cNvCxnSpPr/>
          <p:nvPr/>
        </p:nvCxnSpPr>
        <p:spPr>
          <a:xfrm>
            <a:off x="1045950" y="2053193"/>
            <a:ext cx="8098500" cy="0"/>
          </a:xfrm>
          <a:prstGeom prst="straightConnector1">
            <a:avLst/>
          </a:prstGeom>
          <a:noFill/>
          <a:ln cap="flat" cmpd="sng" w="9525">
            <a:solidFill>
              <a:schemeClr val="lt1"/>
            </a:solidFill>
            <a:prstDash val="solid"/>
            <a:round/>
            <a:headEnd len="sm" w="sm" type="none"/>
            <a:tailEnd len="sm" w="sm" type="none"/>
          </a:ln>
        </p:spPr>
      </p:cxnSp>
      <p:cxnSp>
        <p:nvCxnSpPr>
          <p:cNvPr id="591" name="Google Shape;591;p27"/>
          <p:cNvCxnSpPr/>
          <p:nvPr/>
        </p:nvCxnSpPr>
        <p:spPr>
          <a:xfrm>
            <a:off x="1045950" y="2800742"/>
            <a:ext cx="8098500" cy="0"/>
          </a:xfrm>
          <a:prstGeom prst="straightConnector1">
            <a:avLst/>
          </a:prstGeom>
          <a:noFill/>
          <a:ln cap="flat" cmpd="sng" w="9525">
            <a:solidFill>
              <a:schemeClr val="lt1"/>
            </a:solidFill>
            <a:prstDash val="solid"/>
            <a:round/>
            <a:headEnd len="sm" w="sm" type="none"/>
            <a:tailEnd len="sm" w="sm" type="none"/>
          </a:ln>
        </p:spPr>
      </p:cxnSp>
      <p:cxnSp>
        <p:nvCxnSpPr>
          <p:cNvPr id="592" name="Google Shape;592;p27"/>
          <p:cNvCxnSpPr/>
          <p:nvPr/>
        </p:nvCxnSpPr>
        <p:spPr>
          <a:xfrm>
            <a:off x="1045950" y="3542475"/>
            <a:ext cx="8098500" cy="0"/>
          </a:xfrm>
          <a:prstGeom prst="straightConnector1">
            <a:avLst/>
          </a:prstGeom>
          <a:noFill/>
          <a:ln cap="flat" cmpd="sng" w="9525">
            <a:solidFill>
              <a:schemeClr val="lt1"/>
            </a:solidFill>
            <a:prstDash val="solid"/>
            <a:round/>
            <a:headEnd len="sm" w="sm" type="none"/>
            <a:tailEnd len="sm" w="sm" type="none"/>
          </a:ln>
        </p:spPr>
      </p:cxnSp>
      <p:cxnSp>
        <p:nvCxnSpPr>
          <p:cNvPr id="593" name="Google Shape;593;p27"/>
          <p:cNvCxnSpPr/>
          <p:nvPr/>
        </p:nvCxnSpPr>
        <p:spPr>
          <a:xfrm>
            <a:off x="1045950" y="4297588"/>
            <a:ext cx="8098500" cy="0"/>
          </a:xfrm>
          <a:prstGeom prst="straightConnector1">
            <a:avLst/>
          </a:prstGeom>
          <a:noFill/>
          <a:ln cap="flat" cmpd="sng" w="9525">
            <a:solidFill>
              <a:schemeClr val="lt1"/>
            </a:solidFill>
            <a:prstDash val="solid"/>
            <a:round/>
            <a:headEnd len="sm" w="sm" type="none"/>
            <a:tailEnd len="sm" w="sm" type="none"/>
          </a:ln>
        </p:spPr>
      </p:cxnSp>
      <p:cxnSp>
        <p:nvCxnSpPr>
          <p:cNvPr id="594" name="Google Shape;594;p27"/>
          <p:cNvCxnSpPr/>
          <p:nvPr/>
        </p:nvCxnSpPr>
        <p:spPr>
          <a:xfrm>
            <a:off x="1045950" y="1307575"/>
            <a:ext cx="8098500" cy="0"/>
          </a:xfrm>
          <a:prstGeom prst="straightConnector1">
            <a:avLst/>
          </a:prstGeom>
          <a:noFill/>
          <a:ln cap="flat" cmpd="sng" w="9525">
            <a:solidFill>
              <a:schemeClr val="lt1"/>
            </a:solidFill>
            <a:prstDash val="solid"/>
            <a:round/>
            <a:headEnd len="sm" w="sm" type="none"/>
            <a:tailEnd len="sm" w="sm" type="none"/>
          </a:ln>
        </p:spPr>
      </p:cxnSp>
      <p:sp>
        <p:nvSpPr>
          <p:cNvPr id="595" name="Google Shape;595;p27"/>
          <p:cNvSpPr txBox="1"/>
          <p:nvPr>
            <p:ph idx="1" type="subTitle"/>
          </p:nvPr>
        </p:nvSpPr>
        <p:spPr>
          <a:xfrm>
            <a:off x="1042100" y="666250"/>
            <a:ext cx="7581900" cy="6414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2pPr>
            <a:lvl3pPr lvl="2"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3pPr>
            <a:lvl4pPr lvl="3"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4pPr>
            <a:lvl5pPr lvl="4"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5pPr>
            <a:lvl6pPr lvl="5"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6pPr>
            <a:lvl7pPr lvl="6"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7pPr>
            <a:lvl8pPr lvl="7"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8pPr>
            <a:lvl9pPr lvl="8" algn="l">
              <a:lnSpc>
                <a:spcPct val="115000"/>
              </a:lnSpc>
              <a:spcBef>
                <a:spcPts val="800"/>
              </a:spcBef>
              <a:spcAft>
                <a:spcPts val="800"/>
              </a:spcAft>
              <a:buSzPts val="2400"/>
              <a:buFont typeface="Gowun Batang"/>
              <a:buNone/>
              <a:defRPr sz="2400">
                <a:latin typeface="Gowun Batang"/>
                <a:ea typeface="Gowun Batang"/>
                <a:cs typeface="Gowun Batang"/>
                <a:sym typeface="Gowun Batang"/>
              </a:defRPr>
            </a:lvl9pPr>
          </a:lstStyle>
          <a:p/>
        </p:txBody>
      </p:sp>
      <p:sp>
        <p:nvSpPr>
          <p:cNvPr id="596" name="Google Shape;596;p27"/>
          <p:cNvSpPr txBox="1"/>
          <p:nvPr>
            <p:ph idx="2" type="subTitle"/>
          </p:nvPr>
        </p:nvSpPr>
        <p:spPr>
          <a:xfrm>
            <a:off x="1042100" y="1307575"/>
            <a:ext cx="7581900" cy="7455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2pPr>
            <a:lvl3pPr lvl="2"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3pPr>
            <a:lvl4pPr lvl="3"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4pPr>
            <a:lvl5pPr lvl="4"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5pPr>
            <a:lvl6pPr lvl="5"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6pPr>
            <a:lvl7pPr lvl="6"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7pPr>
            <a:lvl8pPr lvl="7"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8pPr>
            <a:lvl9pPr lvl="8" algn="l">
              <a:lnSpc>
                <a:spcPct val="115000"/>
              </a:lnSpc>
              <a:spcBef>
                <a:spcPts val="800"/>
              </a:spcBef>
              <a:spcAft>
                <a:spcPts val="800"/>
              </a:spcAft>
              <a:buSzPts val="2400"/>
              <a:buFont typeface="Gowun Batang"/>
              <a:buNone/>
              <a:defRPr sz="2400">
                <a:latin typeface="Gowun Batang"/>
                <a:ea typeface="Gowun Batang"/>
                <a:cs typeface="Gowun Batang"/>
                <a:sym typeface="Gowun Batang"/>
              </a:defRPr>
            </a:lvl9pPr>
          </a:lstStyle>
          <a:p/>
        </p:txBody>
      </p:sp>
      <p:sp>
        <p:nvSpPr>
          <p:cNvPr id="597" name="Google Shape;597;p27"/>
          <p:cNvSpPr txBox="1"/>
          <p:nvPr>
            <p:ph idx="3" type="subTitle"/>
          </p:nvPr>
        </p:nvSpPr>
        <p:spPr>
          <a:xfrm>
            <a:off x="1042100" y="2052275"/>
            <a:ext cx="7581900" cy="7485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2pPr>
            <a:lvl3pPr lvl="2"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3pPr>
            <a:lvl4pPr lvl="3"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4pPr>
            <a:lvl5pPr lvl="4"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5pPr>
            <a:lvl6pPr lvl="5"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6pPr>
            <a:lvl7pPr lvl="6"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7pPr>
            <a:lvl8pPr lvl="7"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8pPr>
            <a:lvl9pPr lvl="8" algn="l">
              <a:lnSpc>
                <a:spcPct val="115000"/>
              </a:lnSpc>
              <a:spcBef>
                <a:spcPts val="800"/>
              </a:spcBef>
              <a:spcAft>
                <a:spcPts val="800"/>
              </a:spcAft>
              <a:buSzPts val="2400"/>
              <a:buFont typeface="Gowun Batang"/>
              <a:buNone/>
              <a:defRPr sz="2400">
                <a:latin typeface="Gowun Batang"/>
                <a:ea typeface="Gowun Batang"/>
                <a:cs typeface="Gowun Batang"/>
                <a:sym typeface="Gowun Batang"/>
              </a:defRPr>
            </a:lvl9pPr>
          </a:lstStyle>
          <a:p/>
        </p:txBody>
      </p:sp>
      <p:sp>
        <p:nvSpPr>
          <p:cNvPr id="598" name="Google Shape;598;p27"/>
          <p:cNvSpPr txBox="1"/>
          <p:nvPr>
            <p:ph idx="4" type="subTitle"/>
          </p:nvPr>
        </p:nvSpPr>
        <p:spPr>
          <a:xfrm>
            <a:off x="1042100" y="2801150"/>
            <a:ext cx="7581900" cy="7413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2pPr>
            <a:lvl3pPr lvl="2"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3pPr>
            <a:lvl4pPr lvl="3"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4pPr>
            <a:lvl5pPr lvl="4"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5pPr>
            <a:lvl6pPr lvl="5"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6pPr>
            <a:lvl7pPr lvl="6"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7pPr>
            <a:lvl8pPr lvl="7"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8pPr>
            <a:lvl9pPr lvl="8" algn="l">
              <a:lnSpc>
                <a:spcPct val="115000"/>
              </a:lnSpc>
              <a:spcBef>
                <a:spcPts val="800"/>
              </a:spcBef>
              <a:spcAft>
                <a:spcPts val="800"/>
              </a:spcAft>
              <a:buSzPts val="2400"/>
              <a:buFont typeface="Gowun Batang"/>
              <a:buNone/>
              <a:defRPr sz="2400">
                <a:latin typeface="Gowun Batang"/>
                <a:ea typeface="Gowun Batang"/>
                <a:cs typeface="Gowun Batang"/>
                <a:sym typeface="Gowun Batang"/>
              </a:defRPr>
            </a:lvl9pPr>
          </a:lstStyle>
          <a:p/>
        </p:txBody>
      </p:sp>
      <p:sp>
        <p:nvSpPr>
          <p:cNvPr id="599" name="Google Shape;599;p27"/>
          <p:cNvSpPr txBox="1"/>
          <p:nvPr>
            <p:ph idx="5" type="subTitle"/>
          </p:nvPr>
        </p:nvSpPr>
        <p:spPr>
          <a:xfrm>
            <a:off x="1042100" y="3542450"/>
            <a:ext cx="7581900" cy="75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2pPr>
            <a:lvl3pPr lvl="2"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3pPr>
            <a:lvl4pPr lvl="3"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4pPr>
            <a:lvl5pPr lvl="4"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5pPr>
            <a:lvl6pPr lvl="5"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6pPr>
            <a:lvl7pPr lvl="6"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7pPr>
            <a:lvl8pPr lvl="7"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8pPr>
            <a:lvl9pPr lvl="8" algn="l">
              <a:lnSpc>
                <a:spcPct val="115000"/>
              </a:lnSpc>
              <a:spcBef>
                <a:spcPts val="800"/>
              </a:spcBef>
              <a:spcAft>
                <a:spcPts val="800"/>
              </a:spcAft>
              <a:buSzPts val="2400"/>
              <a:buFont typeface="Gowun Batang"/>
              <a:buNone/>
              <a:defRPr sz="2400">
                <a:latin typeface="Gowun Batang"/>
                <a:ea typeface="Gowun Batang"/>
                <a:cs typeface="Gowun Batang"/>
                <a:sym typeface="Gowun Batang"/>
              </a:defRPr>
            </a:lvl9pPr>
          </a:lstStyle>
          <a:p/>
        </p:txBody>
      </p:sp>
      <p:sp>
        <p:nvSpPr>
          <p:cNvPr id="600" name="Google Shape;600;p27"/>
          <p:cNvSpPr txBox="1"/>
          <p:nvPr>
            <p:ph idx="6" type="subTitle"/>
          </p:nvPr>
        </p:nvSpPr>
        <p:spPr>
          <a:xfrm>
            <a:off x="1042100" y="4297650"/>
            <a:ext cx="7581900" cy="75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2pPr>
            <a:lvl3pPr lvl="2"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3pPr>
            <a:lvl4pPr lvl="3"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4pPr>
            <a:lvl5pPr lvl="4"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5pPr>
            <a:lvl6pPr lvl="5"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6pPr>
            <a:lvl7pPr lvl="6"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7pPr>
            <a:lvl8pPr lvl="7" algn="l">
              <a:lnSpc>
                <a:spcPct val="115000"/>
              </a:lnSpc>
              <a:spcBef>
                <a:spcPts val="800"/>
              </a:spcBef>
              <a:spcAft>
                <a:spcPts val="0"/>
              </a:spcAft>
              <a:buSzPts val="2400"/>
              <a:buFont typeface="Gowun Batang"/>
              <a:buNone/>
              <a:defRPr sz="2400">
                <a:latin typeface="Gowun Batang"/>
                <a:ea typeface="Gowun Batang"/>
                <a:cs typeface="Gowun Batang"/>
                <a:sym typeface="Gowun Batang"/>
              </a:defRPr>
            </a:lvl8pPr>
            <a:lvl9pPr lvl="8" algn="l">
              <a:lnSpc>
                <a:spcPct val="115000"/>
              </a:lnSpc>
              <a:spcBef>
                <a:spcPts val="800"/>
              </a:spcBef>
              <a:spcAft>
                <a:spcPts val="800"/>
              </a:spcAft>
              <a:buSzPts val="2400"/>
              <a:buFont typeface="Gowun Batang"/>
              <a:buNone/>
              <a:defRPr sz="2400">
                <a:latin typeface="Gowun Batang"/>
                <a:ea typeface="Gowun Batang"/>
                <a:cs typeface="Gowun Batang"/>
                <a:sym typeface="Gowun Batang"/>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BLANK_1_1_3">
    <p:bg>
      <p:bgPr>
        <a:solidFill>
          <a:schemeClr val="lt2"/>
        </a:solidFill>
      </p:bgPr>
    </p:bg>
    <p:spTree>
      <p:nvGrpSpPr>
        <p:cNvPr id="601" name="Shape 601"/>
        <p:cNvGrpSpPr/>
        <p:nvPr/>
      </p:nvGrpSpPr>
      <p:grpSpPr>
        <a:xfrm>
          <a:off x="0" y="0"/>
          <a:ext cx="0" cy="0"/>
          <a:chOff x="0" y="0"/>
          <a:chExt cx="0" cy="0"/>
        </a:xfrm>
      </p:grpSpPr>
      <p:grpSp>
        <p:nvGrpSpPr>
          <p:cNvPr id="602" name="Google Shape;602;p28"/>
          <p:cNvGrpSpPr/>
          <p:nvPr/>
        </p:nvGrpSpPr>
        <p:grpSpPr>
          <a:xfrm rot="5400000">
            <a:off x="593777" y="548798"/>
            <a:ext cx="369896" cy="333900"/>
            <a:chOff x="96076" y="654376"/>
            <a:chExt cx="369896" cy="333900"/>
          </a:xfrm>
        </p:grpSpPr>
        <p:cxnSp>
          <p:nvCxnSpPr>
            <p:cNvPr id="603" name="Google Shape;603;p28"/>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604" name="Google Shape;604;p28"/>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605" name="Google Shape;605;p28"/>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606" name="Google Shape;606;p28"/>
          <p:cNvSpPr txBox="1"/>
          <p:nvPr>
            <p:ph idx="1" type="body"/>
          </p:nvPr>
        </p:nvSpPr>
        <p:spPr>
          <a:xfrm>
            <a:off x="1042100" y="1307575"/>
            <a:ext cx="3977100" cy="3522300"/>
          </a:xfrm>
          <a:prstGeom prst="rect">
            <a:avLst/>
          </a:prstGeom>
          <a:noFill/>
          <a:ln>
            <a:noFill/>
          </a:ln>
        </p:spPr>
        <p:txBody>
          <a:bodyPr anchorCtr="0" anchor="t" bIns="91425" lIns="274300" spcFirstLastPara="1" rIns="91425" wrap="square" tIns="27430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cxnSp>
        <p:nvCxnSpPr>
          <p:cNvPr id="607" name="Google Shape;607;p28"/>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608" name="Google Shape;608;p28"/>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609" name="Google Shape;609;p28"/>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610" name="Google Shape;610;p28"/>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611" name="Google Shape;611;p28"/>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sp>
        <p:nvSpPr>
          <p:cNvPr id="612" name="Google Shape;612;p28"/>
          <p:cNvSpPr txBox="1"/>
          <p:nvPr>
            <p:ph type="title"/>
          </p:nvPr>
        </p:nvSpPr>
        <p:spPr>
          <a:xfrm flipH="1">
            <a:off x="1040750" y="334850"/>
            <a:ext cx="7581900" cy="88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3200"/>
              <a:buFont typeface="Gowun Batang"/>
              <a:buNone/>
              <a:defRPr/>
            </a:lvl1pPr>
            <a:lvl2pPr lvl="1" algn="l">
              <a:lnSpc>
                <a:spcPct val="115000"/>
              </a:lnSpc>
              <a:spcBef>
                <a:spcPts val="0"/>
              </a:spcBef>
              <a:spcAft>
                <a:spcPts val="0"/>
              </a:spcAft>
              <a:buClr>
                <a:schemeClr val="lt1"/>
              </a:buClr>
              <a:buSzPts val="3200"/>
              <a:buFont typeface="Gowun Batang"/>
              <a:buNone/>
              <a:defRPr/>
            </a:lvl2pPr>
            <a:lvl3pPr lvl="2" algn="l">
              <a:lnSpc>
                <a:spcPct val="115000"/>
              </a:lnSpc>
              <a:spcBef>
                <a:spcPts val="0"/>
              </a:spcBef>
              <a:spcAft>
                <a:spcPts val="0"/>
              </a:spcAft>
              <a:buClr>
                <a:schemeClr val="lt1"/>
              </a:buClr>
              <a:buSzPts val="3200"/>
              <a:buFont typeface="Gowun Batang"/>
              <a:buNone/>
              <a:defRPr/>
            </a:lvl3pPr>
            <a:lvl4pPr lvl="3" algn="l">
              <a:lnSpc>
                <a:spcPct val="115000"/>
              </a:lnSpc>
              <a:spcBef>
                <a:spcPts val="0"/>
              </a:spcBef>
              <a:spcAft>
                <a:spcPts val="0"/>
              </a:spcAft>
              <a:buClr>
                <a:schemeClr val="lt1"/>
              </a:buClr>
              <a:buSzPts val="3200"/>
              <a:buFont typeface="Gowun Batang"/>
              <a:buNone/>
              <a:defRPr/>
            </a:lvl4pPr>
            <a:lvl5pPr lvl="4" algn="l">
              <a:lnSpc>
                <a:spcPct val="115000"/>
              </a:lnSpc>
              <a:spcBef>
                <a:spcPts val="0"/>
              </a:spcBef>
              <a:spcAft>
                <a:spcPts val="0"/>
              </a:spcAft>
              <a:buClr>
                <a:schemeClr val="lt1"/>
              </a:buClr>
              <a:buSzPts val="3200"/>
              <a:buFont typeface="Gowun Batang"/>
              <a:buNone/>
              <a:defRPr/>
            </a:lvl5pPr>
            <a:lvl6pPr lvl="5" algn="l">
              <a:lnSpc>
                <a:spcPct val="115000"/>
              </a:lnSpc>
              <a:spcBef>
                <a:spcPts val="0"/>
              </a:spcBef>
              <a:spcAft>
                <a:spcPts val="0"/>
              </a:spcAft>
              <a:buClr>
                <a:schemeClr val="lt1"/>
              </a:buClr>
              <a:buSzPts val="3200"/>
              <a:buFont typeface="Gowun Batang"/>
              <a:buNone/>
              <a:defRPr/>
            </a:lvl6pPr>
            <a:lvl7pPr lvl="6" algn="l">
              <a:lnSpc>
                <a:spcPct val="115000"/>
              </a:lnSpc>
              <a:spcBef>
                <a:spcPts val="0"/>
              </a:spcBef>
              <a:spcAft>
                <a:spcPts val="0"/>
              </a:spcAft>
              <a:buClr>
                <a:schemeClr val="lt1"/>
              </a:buClr>
              <a:buSzPts val="3200"/>
              <a:buFont typeface="Gowun Batang"/>
              <a:buNone/>
              <a:defRPr/>
            </a:lvl7pPr>
            <a:lvl8pPr lvl="7" algn="l">
              <a:lnSpc>
                <a:spcPct val="115000"/>
              </a:lnSpc>
              <a:spcBef>
                <a:spcPts val="0"/>
              </a:spcBef>
              <a:spcAft>
                <a:spcPts val="0"/>
              </a:spcAft>
              <a:buClr>
                <a:schemeClr val="lt1"/>
              </a:buClr>
              <a:buSzPts val="3200"/>
              <a:buFont typeface="Gowun Batang"/>
              <a:buNone/>
              <a:defRPr/>
            </a:lvl8pPr>
            <a:lvl9pPr lvl="8" algn="l">
              <a:lnSpc>
                <a:spcPct val="115000"/>
              </a:lnSpc>
              <a:spcBef>
                <a:spcPts val="0"/>
              </a:spcBef>
              <a:spcAft>
                <a:spcPts val="0"/>
              </a:spcAft>
              <a:buClr>
                <a:schemeClr val="lt1"/>
              </a:buClr>
              <a:buSzPts val="3200"/>
              <a:buFont typeface="Gowun Batang"/>
              <a:buNone/>
              <a:defRPr/>
            </a:lvl9pPr>
          </a:lstStyle>
          <a:p/>
        </p:txBody>
      </p:sp>
      <p:cxnSp>
        <p:nvCxnSpPr>
          <p:cNvPr id="613" name="Google Shape;613;p28"/>
          <p:cNvCxnSpPr/>
          <p:nvPr/>
        </p:nvCxnSpPr>
        <p:spPr>
          <a:xfrm>
            <a:off x="1042100" y="1217450"/>
            <a:ext cx="8102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BLANK_1">
    <p:bg>
      <p:bgPr>
        <a:solidFill>
          <a:schemeClr val="lt2"/>
        </a:solidFill>
      </p:bgPr>
    </p:bg>
    <p:spTree>
      <p:nvGrpSpPr>
        <p:cNvPr id="614" name="Shape 614"/>
        <p:cNvGrpSpPr/>
        <p:nvPr/>
      </p:nvGrpSpPr>
      <p:grpSpPr>
        <a:xfrm>
          <a:off x="0" y="0"/>
          <a:ext cx="0" cy="0"/>
          <a:chOff x="0" y="0"/>
          <a:chExt cx="0" cy="0"/>
        </a:xfrm>
      </p:grpSpPr>
      <p:sp>
        <p:nvSpPr>
          <p:cNvPr id="615" name="Google Shape;615;p29"/>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616" name="Google Shape;616;p29"/>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617" name="Google Shape;617;p29"/>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618" name="Google Shape;618;p29"/>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619" name="Google Shape;619;p29"/>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620" name="Google Shape;620;p29"/>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ALT 1">
  <p:cSld name="BLANK_1_6">
    <p:bg>
      <p:bgPr>
        <a:solidFill>
          <a:schemeClr val="lt2"/>
        </a:solidFill>
      </p:bgPr>
    </p:bg>
    <p:spTree>
      <p:nvGrpSpPr>
        <p:cNvPr id="621" name="Shape 621"/>
        <p:cNvGrpSpPr/>
        <p:nvPr/>
      </p:nvGrpSpPr>
      <p:grpSpPr>
        <a:xfrm>
          <a:off x="0" y="0"/>
          <a:ext cx="0" cy="0"/>
          <a:chOff x="0" y="0"/>
          <a:chExt cx="0" cy="0"/>
        </a:xfrm>
      </p:grpSpPr>
      <p:sp>
        <p:nvSpPr>
          <p:cNvPr id="622" name="Google Shape;622;p30"/>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623" name="Google Shape;623;p30"/>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624" name="Google Shape;624;p30"/>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625" name="Google Shape;625;p30"/>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626" name="Google Shape;626;p30"/>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627" name="Google Shape;627;p30"/>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628" name="Google Shape;628;p30"/>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629" name="Google Shape;629;p30"/>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630" name="Google Shape;630;p30"/>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_3">
    <p:bg>
      <p:bgPr>
        <a:solidFill>
          <a:schemeClr val="lt2"/>
        </a:solidFill>
      </p:bgPr>
    </p:bg>
    <p:spTree>
      <p:nvGrpSpPr>
        <p:cNvPr id="31" name="Shape 31"/>
        <p:cNvGrpSpPr/>
        <p:nvPr/>
      </p:nvGrpSpPr>
      <p:grpSpPr>
        <a:xfrm>
          <a:off x="0" y="0"/>
          <a:ext cx="0" cy="0"/>
          <a:chOff x="0" y="0"/>
          <a:chExt cx="0" cy="0"/>
        </a:xfrm>
      </p:grpSpPr>
      <p:sp>
        <p:nvSpPr>
          <p:cNvPr id="32" name="Google Shape;32;p4"/>
          <p:cNvSpPr txBox="1"/>
          <p:nvPr>
            <p:ph idx="1" type="subTitle"/>
          </p:nvPr>
        </p:nvSpPr>
        <p:spPr>
          <a:xfrm>
            <a:off x="1041050" y="334925"/>
            <a:ext cx="7581900" cy="329700"/>
          </a:xfrm>
          <a:prstGeom prst="rect">
            <a:avLst/>
          </a:prstGeom>
          <a:noFill/>
          <a:ln>
            <a:noFill/>
          </a:ln>
        </p:spPr>
        <p:txBody>
          <a:bodyPr anchorCtr="0" anchor="ctr" bIns="0" lIns="274300" spcFirstLastPara="1" rIns="91425" wrap="square" tIns="91425">
            <a:normAutofit/>
          </a:bodyPr>
          <a:lstStyle>
            <a:lvl1pPr lvl="0"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sp>
        <p:nvSpPr>
          <p:cNvPr id="33" name="Google Shape;33;p4"/>
          <p:cNvSpPr txBox="1"/>
          <p:nvPr>
            <p:ph idx="2" type="subTitle"/>
          </p:nvPr>
        </p:nvSpPr>
        <p:spPr>
          <a:xfrm>
            <a:off x="10407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34" name="Google Shape;34;p4"/>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35" name="Google Shape;35;p4"/>
          <p:cNvSpPr txBox="1"/>
          <p:nvPr>
            <p:ph idx="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36" name="Google Shape;36;p4"/>
          <p:cNvSpPr txBox="1"/>
          <p:nvPr>
            <p:ph type="title"/>
          </p:nvPr>
        </p:nvSpPr>
        <p:spPr>
          <a:xfrm flipH="1">
            <a:off x="1040775" y="1307575"/>
            <a:ext cx="7581900" cy="745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Font typeface="Gowun Batang"/>
              <a:buNone/>
              <a:defRPr sz="2400"/>
            </a:lvl1pPr>
            <a:lvl2pPr lvl="1" algn="l">
              <a:lnSpc>
                <a:spcPct val="100000"/>
              </a:lnSpc>
              <a:spcBef>
                <a:spcPts val="0"/>
              </a:spcBef>
              <a:spcAft>
                <a:spcPts val="0"/>
              </a:spcAft>
              <a:buClr>
                <a:schemeClr val="lt1"/>
              </a:buClr>
              <a:buSzPts val="2400"/>
              <a:buFont typeface="Gowun Batang"/>
              <a:buNone/>
              <a:defRPr sz="2400"/>
            </a:lvl2pPr>
            <a:lvl3pPr lvl="2" algn="l">
              <a:lnSpc>
                <a:spcPct val="100000"/>
              </a:lnSpc>
              <a:spcBef>
                <a:spcPts val="0"/>
              </a:spcBef>
              <a:spcAft>
                <a:spcPts val="0"/>
              </a:spcAft>
              <a:buClr>
                <a:schemeClr val="lt1"/>
              </a:buClr>
              <a:buSzPts val="2400"/>
              <a:buFont typeface="Gowun Batang"/>
              <a:buNone/>
              <a:defRPr sz="2400"/>
            </a:lvl3pPr>
            <a:lvl4pPr lvl="3" algn="l">
              <a:lnSpc>
                <a:spcPct val="100000"/>
              </a:lnSpc>
              <a:spcBef>
                <a:spcPts val="0"/>
              </a:spcBef>
              <a:spcAft>
                <a:spcPts val="0"/>
              </a:spcAft>
              <a:buClr>
                <a:schemeClr val="lt1"/>
              </a:buClr>
              <a:buSzPts val="2400"/>
              <a:buFont typeface="Gowun Batang"/>
              <a:buNone/>
              <a:defRPr sz="2400"/>
            </a:lvl4pPr>
            <a:lvl5pPr lvl="4" algn="l">
              <a:lnSpc>
                <a:spcPct val="100000"/>
              </a:lnSpc>
              <a:spcBef>
                <a:spcPts val="0"/>
              </a:spcBef>
              <a:spcAft>
                <a:spcPts val="0"/>
              </a:spcAft>
              <a:buClr>
                <a:schemeClr val="lt1"/>
              </a:buClr>
              <a:buSzPts val="2400"/>
              <a:buFont typeface="Gowun Batang"/>
              <a:buNone/>
              <a:defRPr sz="2400"/>
            </a:lvl5pPr>
            <a:lvl6pPr lvl="5" algn="l">
              <a:lnSpc>
                <a:spcPct val="100000"/>
              </a:lnSpc>
              <a:spcBef>
                <a:spcPts val="0"/>
              </a:spcBef>
              <a:spcAft>
                <a:spcPts val="0"/>
              </a:spcAft>
              <a:buClr>
                <a:schemeClr val="lt1"/>
              </a:buClr>
              <a:buSzPts val="2400"/>
              <a:buFont typeface="Gowun Batang"/>
              <a:buNone/>
              <a:defRPr sz="2400"/>
            </a:lvl6pPr>
            <a:lvl7pPr lvl="6" algn="l">
              <a:lnSpc>
                <a:spcPct val="100000"/>
              </a:lnSpc>
              <a:spcBef>
                <a:spcPts val="0"/>
              </a:spcBef>
              <a:spcAft>
                <a:spcPts val="0"/>
              </a:spcAft>
              <a:buClr>
                <a:schemeClr val="lt1"/>
              </a:buClr>
              <a:buSzPts val="2400"/>
              <a:buFont typeface="Gowun Batang"/>
              <a:buNone/>
              <a:defRPr sz="2400"/>
            </a:lvl7pPr>
            <a:lvl8pPr lvl="7" algn="l">
              <a:lnSpc>
                <a:spcPct val="100000"/>
              </a:lnSpc>
              <a:spcBef>
                <a:spcPts val="0"/>
              </a:spcBef>
              <a:spcAft>
                <a:spcPts val="0"/>
              </a:spcAft>
              <a:buClr>
                <a:schemeClr val="lt1"/>
              </a:buClr>
              <a:buSzPts val="2400"/>
              <a:buFont typeface="Gowun Batang"/>
              <a:buNone/>
              <a:defRPr sz="2400"/>
            </a:lvl8pPr>
            <a:lvl9pPr lvl="8" algn="l">
              <a:lnSpc>
                <a:spcPct val="100000"/>
              </a:lnSpc>
              <a:spcBef>
                <a:spcPts val="0"/>
              </a:spcBef>
              <a:spcAft>
                <a:spcPts val="0"/>
              </a:spcAft>
              <a:buClr>
                <a:schemeClr val="lt1"/>
              </a:buClr>
              <a:buSzPts val="2400"/>
              <a:buFont typeface="Gowun Batang"/>
              <a:buNone/>
              <a:defRPr sz="2400"/>
            </a:lvl9pPr>
          </a:lstStyle>
          <a:p/>
        </p:txBody>
      </p:sp>
      <p:sp>
        <p:nvSpPr>
          <p:cNvPr id="37" name="Google Shape;37;p4"/>
          <p:cNvSpPr txBox="1"/>
          <p:nvPr>
            <p:ph idx="5" type="title"/>
          </p:nvPr>
        </p:nvSpPr>
        <p:spPr>
          <a:xfrm flipH="1">
            <a:off x="1040775" y="2053325"/>
            <a:ext cx="7581900" cy="7473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Font typeface="Gowun Batang"/>
              <a:buNone/>
              <a:defRPr sz="2400"/>
            </a:lvl1pPr>
            <a:lvl2pPr lvl="1" algn="l">
              <a:lnSpc>
                <a:spcPct val="100000"/>
              </a:lnSpc>
              <a:spcBef>
                <a:spcPts val="0"/>
              </a:spcBef>
              <a:spcAft>
                <a:spcPts val="0"/>
              </a:spcAft>
              <a:buClr>
                <a:schemeClr val="lt1"/>
              </a:buClr>
              <a:buSzPts val="2400"/>
              <a:buFont typeface="Gowun Batang"/>
              <a:buNone/>
              <a:defRPr sz="2400"/>
            </a:lvl2pPr>
            <a:lvl3pPr lvl="2" algn="l">
              <a:lnSpc>
                <a:spcPct val="100000"/>
              </a:lnSpc>
              <a:spcBef>
                <a:spcPts val="0"/>
              </a:spcBef>
              <a:spcAft>
                <a:spcPts val="0"/>
              </a:spcAft>
              <a:buClr>
                <a:schemeClr val="lt1"/>
              </a:buClr>
              <a:buSzPts val="2400"/>
              <a:buFont typeface="Gowun Batang"/>
              <a:buNone/>
              <a:defRPr sz="2400"/>
            </a:lvl3pPr>
            <a:lvl4pPr lvl="3" algn="l">
              <a:lnSpc>
                <a:spcPct val="100000"/>
              </a:lnSpc>
              <a:spcBef>
                <a:spcPts val="0"/>
              </a:spcBef>
              <a:spcAft>
                <a:spcPts val="0"/>
              </a:spcAft>
              <a:buClr>
                <a:schemeClr val="lt1"/>
              </a:buClr>
              <a:buSzPts val="2400"/>
              <a:buFont typeface="Gowun Batang"/>
              <a:buNone/>
              <a:defRPr sz="2400"/>
            </a:lvl4pPr>
            <a:lvl5pPr lvl="4" algn="l">
              <a:lnSpc>
                <a:spcPct val="100000"/>
              </a:lnSpc>
              <a:spcBef>
                <a:spcPts val="0"/>
              </a:spcBef>
              <a:spcAft>
                <a:spcPts val="0"/>
              </a:spcAft>
              <a:buClr>
                <a:schemeClr val="lt1"/>
              </a:buClr>
              <a:buSzPts val="2400"/>
              <a:buFont typeface="Gowun Batang"/>
              <a:buNone/>
              <a:defRPr sz="2400"/>
            </a:lvl5pPr>
            <a:lvl6pPr lvl="5" algn="l">
              <a:lnSpc>
                <a:spcPct val="100000"/>
              </a:lnSpc>
              <a:spcBef>
                <a:spcPts val="0"/>
              </a:spcBef>
              <a:spcAft>
                <a:spcPts val="0"/>
              </a:spcAft>
              <a:buClr>
                <a:schemeClr val="lt1"/>
              </a:buClr>
              <a:buSzPts val="2400"/>
              <a:buFont typeface="Gowun Batang"/>
              <a:buNone/>
              <a:defRPr sz="2400"/>
            </a:lvl6pPr>
            <a:lvl7pPr lvl="6" algn="l">
              <a:lnSpc>
                <a:spcPct val="100000"/>
              </a:lnSpc>
              <a:spcBef>
                <a:spcPts val="0"/>
              </a:spcBef>
              <a:spcAft>
                <a:spcPts val="0"/>
              </a:spcAft>
              <a:buClr>
                <a:schemeClr val="lt1"/>
              </a:buClr>
              <a:buSzPts val="2400"/>
              <a:buFont typeface="Gowun Batang"/>
              <a:buNone/>
              <a:defRPr sz="2400"/>
            </a:lvl7pPr>
            <a:lvl8pPr lvl="7" algn="l">
              <a:lnSpc>
                <a:spcPct val="100000"/>
              </a:lnSpc>
              <a:spcBef>
                <a:spcPts val="0"/>
              </a:spcBef>
              <a:spcAft>
                <a:spcPts val="0"/>
              </a:spcAft>
              <a:buClr>
                <a:schemeClr val="lt1"/>
              </a:buClr>
              <a:buSzPts val="2400"/>
              <a:buFont typeface="Gowun Batang"/>
              <a:buNone/>
              <a:defRPr sz="2400"/>
            </a:lvl8pPr>
            <a:lvl9pPr lvl="8" algn="l">
              <a:lnSpc>
                <a:spcPct val="100000"/>
              </a:lnSpc>
              <a:spcBef>
                <a:spcPts val="0"/>
              </a:spcBef>
              <a:spcAft>
                <a:spcPts val="0"/>
              </a:spcAft>
              <a:buClr>
                <a:schemeClr val="lt1"/>
              </a:buClr>
              <a:buSzPts val="2400"/>
              <a:buFont typeface="Gowun Batang"/>
              <a:buNone/>
              <a:defRPr sz="2400"/>
            </a:lvl9pPr>
          </a:lstStyle>
          <a:p/>
        </p:txBody>
      </p:sp>
      <p:sp>
        <p:nvSpPr>
          <p:cNvPr id="38" name="Google Shape;38;p4"/>
          <p:cNvSpPr txBox="1"/>
          <p:nvPr>
            <p:ph idx="6" type="title"/>
          </p:nvPr>
        </p:nvSpPr>
        <p:spPr>
          <a:xfrm flipH="1">
            <a:off x="1040775" y="2800750"/>
            <a:ext cx="7581900" cy="7419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Font typeface="Gowun Batang"/>
              <a:buNone/>
              <a:defRPr sz="2400"/>
            </a:lvl1pPr>
            <a:lvl2pPr lvl="1" algn="l">
              <a:lnSpc>
                <a:spcPct val="100000"/>
              </a:lnSpc>
              <a:spcBef>
                <a:spcPts val="0"/>
              </a:spcBef>
              <a:spcAft>
                <a:spcPts val="0"/>
              </a:spcAft>
              <a:buClr>
                <a:schemeClr val="lt1"/>
              </a:buClr>
              <a:buSzPts val="2400"/>
              <a:buFont typeface="Gowun Batang"/>
              <a:buNone/>
              <a:defRPr sz="2400"/>
            </a:lvl2pPr>
            <a:lvl3pPr lvl="2" algn="l">
              <a:lnSpc>
                <a:spcPct val="100000"/>
              </a:lnSpc>
              <a:spcBef>
                <a:spcPts val="0"/>
              </a:spcBef>
              <a:spcAft>
                <a:spcPts val="0"/>
              </a:spcAft>
              <a:buClr>
                <a:schemeClr val="lt1"/>
              </a:buClr>
              <a:buSzPts val="2400"/>
              <a:buFont typeface="Gowun Batang"/>
              <a:buNone/>
              <a:defRPr sz="2400"/>
            </a:lvl3pPr>
            <a:lvl4pPr lvl="3" algn="l">
              <a:lnSpc>
                <a:spcPct val="100000"/>
              </a:lnSpc>
              <a:spcBef>
                <a:spcPts val="0"/>
              </a:spcBef>
              <a:spcAft>
                <a:spcPts val="0"/>
              </a:spcAft>
              <a:buClr>
                <a:schemeClr val="lt1"/>
              </a:buClr>
              <a:buSzPts val="2400"/>
              <a:buFont typeface="Gowun Batang"/>
              <a:buNone/>
              <a:defRPr sz="2400"/>
            </a:lvl4pPr>
            <a:lvl5pPr lvl="4" algn="l">
              <a:lnSpc>
                <a:spcPct val="100000"/>
              </a:lnSpc>
              <a:spcBef>
                <a:spcPts val="0"/>
              </a:spcBef>
              <a:spcAft>
                <a:spcPts val="0"/>
              </a:spcAft>
              <a:buClr>
                <a:schemeClr val="lt1"/>
              </a:buClr>
              <a:buSzPts val="2400"/>
              <a:buFont typeface="Gowun Batang"/>
              <a:buNone/>
              <a:defRPr sz="2400"/>
            </a:lvl5pPr>
            <a:lvl6pPr lvl="5" algn="l">
              <a:lnSpc>
                <a:spcPct val="100000"/>
              </a:lnSpc>
              <a:spcBef>
                <a:spcPts val="0"/>
              </a:spcBef>
              <a:spcAft>
                <a:spcPts val="0"/>
              </a:spcAft>
              <a:buClr>
                <a:schemeClr val="lt1"/>
              </a:buClr>
              <a:buSzPts val="2400"/>
              <a:buFont typeface="Gowun Batang"/>
              <a:buNone/>
              <a:defRPr sz="2400"/>
            </a:lvl6pPr>
            <a:lvl7pPr lvl="6" algn="l">
              <a:lnSpc>
                <a:spcPct val="100000"/>
              </a:lnSpc>
              <a:spcBef>
                <a:spcPts val="0"/>
              </a:spcBef>
              <a:spcAft>
                <a:spcPts val="0"/>
              </a:spcAft>
              <a:buClr>
                <a:schemeClr val="lt1"/>
              </a:buClr>
              <a:buSzPts val="2400"/>
              <a:buFont typeface="Gowun Batang"/>
              <a:buNone/>
              <a:defRPr sz="2400"/>
            </a:lvl7pPr>
            <a:lvl8pPr lvl="7" algn="l">
              <a:lnSpc>
                <a:spcPct val="100000"/>
              </a:lnSpc>
              <a:spcBef>
                <a:spcPts val="0"/>
              </a:spcBef>
              <a:spcAft>
                <a:spcPts val="0"/>
              </a:spcAft>
              <a:buClr>
                <a:schemeClr val="lt1"/>
              </a:buClr>
              <a:buSzPts val="2400"/>
              <a:buFont typeface="Gowun Batang"/>
              <a:buNone/>
              <a:defRPr sz="2400"/>
            </a:lvl8pPr>
            <a:lvl9pPr lvl="8" algn="l">
              <a:lnSpc>
                <a:spcPct val="100000"/>
              </a:lnSpc>
              <a:spcBef>
                <a:spcPts val="0"/>
              </a:spcBef>
              <a:spcAft>
                <a:spcPts val="0"/>
              </a:spcAft>
              <a:buClr>
                <a:schemeClr val="lt1"/>
              </a:buClr>
              <a:buSzPts val="2400"/>
              <a:buFont typeface="Gowun Batang"/>
              <a:buNone/>
              <a:defRPr sz="2400"/>
            </a:lvl9pPr>
          </a:lstStyle>
          <a:p/>
        </p:txBody>
      </p:sp>
      <p:sp>
        <p:nvSpPr>
          <p:cNvPr id="39" name="Google Shape;39;p4"/>
          <p:cNvSpPr txBox="1"/>
          <p:nvPr>
            <p:ph idx="7" type="title"/>
          </p:nvPr>
        </p:nvSpPr>
        <p:spPr>
          <a:xfrm flipH="1">
            <a:off x="1040775" y="3542475"/>
            <a:ext cx="7581900" cy="7551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Font typeface="Gowun Batang"/>
              <a:buNone/>
              <a:defRPr sz="2400"/>
            </a:lvl1pPr>
            <a:lvl2pPr lvl="1" algn="l">
              <a:lnSpc>
                <a:spcPct val="100000"/>
              </a:lnSpc>
              <a:spcBef>
                <a:spcPts val="0"/>
              </a:spcBef>
              <a:spcAft>
                <a:spcPts val="0"/>
              </a:spcAft>
              <a:buClr>
                <a:schemeClr val="lt1"/>
              </a:buClr>
              <a:buSzPts val="2400"/>
              <a:buFont typeface="Gowun Batang"/>
              <a:buNone/>
              <a:defRPr sz="2400"/>
            </a:lvl2pPr>
            <a:lvl3pPr lvl="2" algn="l">
              <a:lnSpc>
                <a:spcPct val="100000"/>
              </a:lnSpc>
              <a:spcBef>
                <a:spcPts val="0"/>
              </a:spcBef>
              <a:spcAft>
                <a:spcPts val="0"/>
              </a:spcAft>
              <a:buClr>
                <a:schemeClr val="lt1"/>
              </a:buClr>
              <a:buSzPts val="2400"/>
              <a:buFont typeface="Gowun Batang"/>
              <a:buNone/>
              <a:defRPr sz="2400"/>
            </a:lvl3pPr>
            <a:lvl4pPr lvl="3" algn="l">
              <a:lnSpc>
                <a:spcPct val="100000"/>
              </a:lnSpc>
              <a:spcBef>
                <a:spcPts val="0"/>
              </a:spcBef>
              <a:spcAft>
                <a:spcPts val="0"/>
              </a:spcAft>
              <a:buClr>
                <a:schemeClr val="lt1"/>
              </a:buClr>
              <a:buSzPts val="2400"/>
              <a:buFont typeface="Gowun Batang"/>
              <a:buNone/>
              <a:defRPr sz="2400"/>
            </a:lvl4pPr>
            <a:lvl5pPr lvl="4" algn="l">
              <a:lnSpc>
                <a:spcPct val="100000"/>
              </a:lnSpc>
              <a:spcBef>
                <a:spcPts val="0"/>
              </a:spcBef>
              <a:spcAft>
                <a:spcPts val="0"/>
              </a:spcAft>
              <a:buClr>
                <a:schemeClr val="lt1"/>
              </a:buClr>
              <a:buSzPts val="2400"/>
              <a:buFont typeface="Gowun Batang"/>
              <a:buNone/>
              <a:defRPr sz="2400"/>
            </a:lvl5pPr>
            <a:lvl6pPr lvl="5" algn="l">
              <a:lnSpc>
                <a:spcPct val="100000"/>
              </a:lnSpc>
              <a:spcBef>
                <a:spcPts val="0"/>
              </a:spcBef>
              <a:spcAft>
                <a:spcPts val="0"/>
              </a:spcAft>
              <a:buClr>
                <a:schemeClr val="lt1"/>
              </a:buClr>
              <a:buSzPts val="2400"/>
              <a:buFont typeface="Gowun Batang"/>
              <a:buNone/>
              <a:defRPr sz="2400"/>
            </a:lvl6pPr>
            <a:lvl7pPr lvl="6" algn="l">
              <a:lnSpc>
                <a:spcPct val="100000"/>
              </a:lnSpc>
              <a:spcBef>
                <a:spcPts val="0"/>
              </a:spcBef>
              <a:spcAft>
                <a:spcPts val="0"/>
              </a:spcAft>
              <a:buClr>
                <a:schemeClr val="lt1"/>
              </a:buClr>
              <a:buSzPts val="2400"/>
              <a:buFont typeface="Gowun Batang"/>
              <a:buNone/>
              <a:defRPr sz="2400"/>
            </a:lvl7pPr>
            <a:lvl8pPr lvl="7" algn="l">
              <a:lnSpc>
                <a:spcPct val="100000"/>
              </a:lnSpc>
              <a:spcBef>
                <a:spcPts val="0"/>
              </a:spcBef>
              <a:spcAft>
                <a:spcPts val="0"/>
              </a:spcAft>
              <a:buClr>
                <a:schemeClr val="lt1"/>
              </a:buClr>
              <a:buSzPts val="2400"/>
              <a:buFont typeface="Gowun Batang"/>
              <a:buNone/>
              <a:defRPr sz="2400"/>
            </a:lvl8pPr>
            <a:lvl9pPr lvl="8" algn="l">
              <a:lnSpc>
                <a:spcPct val="100000"/>
              </a:lnSpc>
              <a:spcBef>
                <a:spcPts val="0"/>
              </a:spcBef>
              <a:spcAft>
                <a:spcPts val="0"/>
              </a:spcAft>
              <a:buClr>
                <a:schemeClr val="lt1"/>
              </a:buClr>
              <a:buSzPts val="2400"/>
              <a:buFont typeface="Gowun Batang"/>
              <a:buNone/>
              <a:defRPr sz="2400"/>
            </a:lvl9pPr>
          </a:lstStyle>
          <a:p/>
        </p:txBody>
      </p:sp>
      <p:sp>
        <p:nvSpPr>
          <p:cNvPr id="40" name="Google Shape;40;p4"/>
          <p:cNvSpPr txBox="1"/>
          <p:nvPr>
            <p:ph idx="8" type="title"/>
          </p:nvPr>
        </p:nvSpPr>
        <p:spPr>
          <a:xfrm flipH="1">
            <a:off x="1040775" y="4297600"/>
            <a:ext cx="7581900" cy="745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Font typeface="Gowun Batang"/>
              <a:buNone/>
              <a:defRPr sz="2400"/>
            </a:lvl1pPr>
            <a:lvl2pPr lvl="1" algn="l">
              <a:lnSpc>
                <a:spcPct val="100000"/>
              </a:lnSpc>
              <a:spcBef>
                <a:spcPts val="0"/>
              </a:spcBef>
              <a:spcAft>
                <a:spcPts val="0"/>
              </a:spcAft>
              <a:buClr>
                <a:schemeClr val="lt1"/>
              </a:buClr>
              <a:buSzPts val="2400"/>
              <a:buFont typeface="Gowun Batang"/>
              <a:buNone/>
              <a:defRPr sz="2400"/>
            </a:lvl2pPr>
            <a:lvl3pPr lvl="2" algn="l">
              <a:lnSpc>
                <a:spcPct val="100000"/>
              </a:lnSpc>
              <a:spcBef>
                <a:spcPts val="0"/>
              </a:spcBef>
              <a:spcAft>
                <a:spcPts val="0"/>
              </a:spcAft>
              <a:buClr>
                <a:schemeClr val="lt1"/>
              </a:buClr>
              <a:buSzPts val="2400"/>
              <a:buFont typeface="Gowun Batang"/>
              <a:buNone/>
              <a:defRPr sz="2400"/>
            </a:lvl3pPr>
            <a:lvl4pPr lvl="3" algn="l">
              <a:lnSpc>
                <a:spcPct val="100000"/>
              </a:lnSpc>
              <a:spcBef>
                <a:spcPts val="0"/>
              </a:spcBef>
              <a:spcAft>
                <a:spcPts val="0"/>
              </a:spcAft>
              <a:buClr>
                <a:schemeClr val="lt1"/>
              </a:buClr>
              <a:buSzPts val="2400"/>
              <a:buFont typeface="Gowun Batang"/>
              <a:buNone/>
              <a:defRPr sz="2400"/>
            </a:lvl4pPr>
            <a:lvl5pPr lvl="4" algn="l">
              <a:lnSpc>
                <a:spcPct val="100000"/>
              </a:lnSpc>
              <a:spcBef>
                <a:spcPts val="0"/>
              </a:spcBef>
              <a:spcAft>
                <a:spcPts val="0"/>
              </a:spcAft>
              <a:buClr>
                <a:schemeClr val="lt1"/>
              </a:buClr>
              <a:buSzPts val="2400"/>
              <a:buFont typeface="Gowun Batang"/>
              <a:buNone/>
              <a:defRPr sz="2400"/>
            </a:lvl5pPr>
            <a:lvl6pPr lvl="5" algn="l">
              <a:lnSpc>
                <a:spcPct val="100000"/>
              </a:lnSpc>
              <a:spcBef>
                <a:spcPts val="0"/>
              </a:spcBef>
              <a:spcAft>
                <a:spcPts val="0"/>
              </a:spcAft>
              <a:buClr>
                <a:schemeClr val="lt1"/>
              </a:buClr>
              <a:buSzPts val="2400"/>
              <a:buFont typeface="Gowun Batang"/>
              <a:buNone/>
              <a:defRPr sz="2400"/>
            </a:lvl6pPr>
            <a:lvl7pPr lvl="6" algn="l">
              <a:lnSpc>
                <a:spcPct val="100000"/>
              </a:lnSpc>
              <a:spcBef>
                <a:spcPts val="0"/>
              </a:spcBef>
              <a:spcAft>
                <a:spcPts val="0"/>
              </a:spcAft>
              <a:buClr>
                <a:schemeClr val="lt1"/>
              </a:buClr>
              <a:buSzPts val="2400"/>
              <a:buFont typeface="Gowun Batang"/>
              <a:buNone/>
              <a:defRPr sz="2400"/>
            </a:lvl7pPr>
            <a:lvl8pPr lvl="7" algn="l">
              <a:lnSpc>
                <a:spcPct val="100000"/>
              </a:lnSpc>
              <a:spcBef>
                <a:spcPts val="0"/>
              </a:spcBef>
              <a:spcAft>
                <a:spcPts val="0"/>
              </a:spcAft>
              <a:buClr>
                <a:schemeClr val="lt1"/>
              </a:buClr>
              <a:buSzPts val="2400"/>
              <a:buFont typeface="Gowun Batang"/>
              <a:buNone/>
              <a:defRPr sz="2400"/>
            </a:lvl8pPr>
            <a:lvl9pPr lvl="8" algn="l">
              <a:lnSpc>
                <a:spcPct val="100000"/>
              </a:lnSpc>
              <a:spcBef>
                <a:spcPts val="0"/>
              </a:spcBef>
              <a:spcAft>
                <a:spcPts val="0"/>
              </a:spcAft>
              <a:buClr>
                <a:schemeClr val="lt1"/>
              </a:buClr>
              <a:buSzPts val="2400"/>
              <a:buFont typeface="Gowun Batang"/>
              <a:buNone/>
              <a:defRPr sz="2400"/>
            </a:lvl9pPr>
          </a:lstStyle>
          <a:p/>
        </p:txBody>
      </p:sp>
      <p:sp>
        <p:nvSpPr>
          <p:cNvPr id="41" name="Google Shape;41;p4"/>
          <p:cNvSpPr txBox="1"/>
          <p:nvPr>
            <p:ph idx="9" type="title"/>
          </p:nvPr>
        </p:nvSpPr>
        <p:spPr>
          <a:xfrm flipH="1">
            <a:off x="1040775" y="666250"/>
            <a:ext cx="7581900" cy="6414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ALT 3">
  <p:cSld name="BLANK_3">
    <p:bg>
      <p:bgPr>
        <a:solidFill>
          <a:schemeClr val="dk2"/>
        </a:solidFill>
      </p:bgPr>
    </p:bg>
    <p:spTree>
      <p:nvGrpSpPr>
        <p:cNvPr id="631" name="Shape 631"/>
        <p:cNvGrpSpPr/>
        <p:nvPr/>
      </p:nvGrpSpPr>
      <p:grpSpPr>
        <a:xfrm>
          <a:off x="0" y="0"/>
          <a:ext cx="0" cy="0"/>
          <a:chOff x="0" y="0"/>
          <a:chExt cx="0" cy="0"/>
        </a:xfrm>
      </p:grpSpPr>
      <p:grpSp>
        <p:nvGrpSpPr>
          <p:cNvPr id="632" name="Google Shape;632;p31"/>
          <p:cNvGrpSpPr/>
          <p:nvPr/>
        </p:nvGrpSpPr>
        <p:grpSpPr>
          <a:xfrm>
            <a:off x="-800" y="-150"/>
            <a:ext cx="9145250" cy="5144250"/>
            <a:chOff x="-800" y="-150"/>
            <a:chExt cx="9145250" cy="5144250"/>
          </a:xfrm>
        </p:grpSpPr>
        <p:cxnSp>
          <p:nvCxnSpPr>
            <p:cNvPr id="633" name="Google Shape;633;p31"/>
            <p:cNvCxnSpPr/>
            <p:nvPr/>
          </p:nvCxnSpPr>
          <p:spPr>
            <a:xfrm>
              <a:off x="514575" y="-15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634" name="Google Shape;634;p31"/>
            <p:cNvCxnSpPr/>
            <p:nvPr/>
          </p:nvCxnSpPr>
          <p:spPr>
            <a:xfrm rot="10800000">
              <a:off x="-800" y="52112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635" name="Google Shape;635;p31"/>
            <p:cNvCxnSpPr/>
            <p:nvPr/>
          </p:nvCxnSpPr>
          <p:spPr>
            <a:xfrm>
              <a:off x="7228800" y="450"/>
              <a:ext cx="0" cy="521400"/>
            </a:xfrm>
            <a:prstGeom prst="straightConnector1">
              <a:avLst/>
            </a:prstGeom>
            <a:noFill/>
            <a:ln cap="flat" cmpd="sng" w="9525">
              <a:solidFill>
                <a:schemeClr val="accent6"/>
              </a:solidFill>
              <a:prstDash val="solid"/>
              <a:round/>
              <a:headEnd len="sm" w="sm" type="none"/>
              <a:tailEnd len="sm" w="sm" type="none"/>
            </a:ln>
          </p:spPr>
        </p:cxnSp>
        <p:cxnSp>
          <p:nvCxnSpPr>
            <p:cNvPr id="636" name="Google Shape;636;p31"/>
            <p:cNvCxnSpPr/>
            <p:nvPr/>
          </p:nvCxnSpPr>
          <p:spPr>
            <a:xfrm>
              <a:off x="8622600" y="528"/>
              <a:ext cx="0" cy="5143200"/>
            </a:xfrm>
            <a:prstGeom prst="straightConnector1">
              <a:avLst/>
            </a:prstGeom>
            <a:noFill/>
            <a:ln cap="flat" cmpd="sng" w="9525">
              <a:solidFill>
                <a:schemeClr val="accent6"/>
              </a:solidFill>
              <a:prstDash val="solid"/>
              <a:round/>
              <a:headEnd len="sm" w="sm" type="none"/>
              <a:tailEnd len="sm" w="sm" type="none"/>
            </a:ln>
          </p:spPr>
        </p:cxnSp>
        <p:cxnSp>
          <p:nvCxnSpPr>
            <p:cNvPr id="637" name="Google Shape;637;p31"/>
            <p:cNvCxnSpPr/>
            <p:nvPr/>
          </p:nvCxnSpPr>
          <p:spPr>
            <a:xfrm rot="10800000">
              <a:off x="-450" y="361047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638" name="Google Shape;638;p31"/>
            <p:cNvCxnSpPr/>
            <p:nvPr/>
          </p:nvCxnSpPr>
          <p:spPr>
            <a:xfrm rot="10800000">
              <a:off x="-450" y="4619575"/>
              <a:ext cx="9144900" cy="0"/>
            </a:xfrm>
            <a:prstGeom prst="straightConnector1">
              <a:avLst/>
            </a:prstGeom>
            <a:noFill/>
            <a:ln cap="flat" cmpd="sng" w="9525">
              <a:solidFill>
                <a:schemeClr val="accent6"/>
              </a:solidFill>
              <a:prstDash val="solid"/>
              <a:round/>
              <a:headEnd len="sm" w="sm" type="none"/>
              <a:tailEnd len="sm" w="sm" type="none"/>
            </a:ln>
          </p:spPr>
        </p:cxnSp>
        <p:cxnSp>
          <p:nvCxnSpPr>
            <p:cNvPr id="639" name="Google Shape;639;p31"/>
            <p:cNvCxnSpPr/>
            <p:nvPr/>
          </p:nvCxnSpPr>
          <p:spPr>
            <a:xfrm>
              <a:off x="7228850" y="3609300"/>
              <a:ext cx="0" cy="1534800"/>
            </a:xfrm>
            <a:prstGeom prst="straightConnector1">
              <a:avLst/>
            </a:prstGeom>
            <a:noFill/>
            <a:ln cap="flat" cmpd="sng" w="9525">
              <a:solidFill>
                <a:schemeClr val="accent6"/>
              </a:solidFill>
              <a:prstDash val="solid"/>
              <a:round/>
              <a:headEnd len="sm" w="sm" type="none"/>
              <a:tailEnd len="sm" w="sm" type="none"/>
            </a:ln>
          </p:spPr>
        </p:cxnSp>
      </p:grpSp>
      <p:sp>
        <p:nvSpPr>
          <p:cNvPr id="640" name="Google Shape;640;p31"/>
          <p:cNvSpPr txBox="1"/>
          <p:nvPr>
            <p:ph type="title"/>
          </p:nvPr>
        </p:nvSpPr>
        <p:spPr>
          <a:xfrm>
            <a:off x="521800" y="1251350"/>
            <a:ext cx="8100900" cy="1531500"/>
          </a:xfrm>
          <a:prstGeom prst="rect">
            <a:avLst/>
          </a:prstGeom>
          <a:noFill/>
          <a:ln>
            <a:noFill/>
          </a:ln>
        </p:spPr>
        <p:txBody>
          <a:bodyPr anchorCtr="0" anchor="t" bIns="91425" lIns="274300" spcFirstLastPara="1" rIns="182875" wrap="square" tIns="91425">
            <a:normAutofit/>
          </a:bodyPr>
          <a:lstStyle>
            <a:lvl1pPr lvl="0" algn="l">
              <a:lnSpc>
                <a:spcPct val="80000"/>
              </a:lnSpc>
              <a:spcBef>
                <a:spcPts val="0"/>
              </a:spcBef>
              <a:spcAft>
                <a:spcPts val="0"/>
              </a:spcAft>
              <a:buClr>
                <a:schemeClr val="dk1"/>
              </a:buClr>
              <a:buSzPts val="4400"/>
              <a:buFont typeface="Gowun Batang"/>
              <a:buNone/>
              <a:defRPr sz="4400">
                <a:solidFill>
                  <a:schemeClr val="dk1"/>
                </a:solidFill>
              </a:defRPr>
            </a:lvl1pPr>
            <a:lvl2pPr lvl="1" algn="l">
              <a:lnSpc>
                <a:spcPct val="80000"/>
              </a:lnSpc>
              <a:spcBef>
                <a:spcPts val="0"/>
              </a:spcBef>
              <a:spcAft>
                <a:spcPts val="0"/>
              </a:spcAft>
              <a:buClr>
                <a:schemeClr val="dk1"/>
              </a:buClr>
              <a:buSzPts val="4400"/>
              <a:buFont typeface="Gowun Batang"/>
              <a:buNone/>
              <a:defRPr sz="4400">
                <a:solidFill>
                  <a:schemeClr val="dk1"/>
                </a:solidFill>
              </a:defRPr>
            </a:lvl2pPr>
            <a:lvl3pPr lvl="2" algn="l">
              <a:lnSpc>
                <a:spcPct val="80000"/>
              </a:lnSpc>
              <a:spcBef>
                <a:spcPts val="0"/>
              </a:spcBef>
              <a:spcAft>
                <a:spcPts val="0"/>
              </a:spcAft>
              <a:buClr>
                <a:schemeClr val="dk1"/>
              </a:buClr>
              <a:buSzPts val="4400"/>
              <a:buFont typeface="Gowun Batang"/>
              <a:buNone/>
              <a:defRPr sz="4400">
                <a:solidFill>
                  <a:schemeClr val="dk1"/>
                </a:solidFill>
              </a:defRPr>
            </a:lvl3pPr>
            <a:lvl4pPr lvl="3" algn="l">
              <a:lnSpc>
                <a:spcPct val="80000"/>
              </a:lnSpc>
              <a:spcBef>
                <a:spcPts val="0"/>
              </a:spcBef>
              <a:spcAft>
                <a:spcPts val="0"/>
              </a:spcAft>
              <a:buClr>
                <a:schemeClr val="dk1"/>
              </a:buClr>
              <a:buSzPts val="4400"/>
              <a:buFont typeface="Gowun Batang"/>
              <a:buNone/>
              <a:defRPr sz="4400">
                <a:solidFill>
                  <a:schemeClr val="dk1"/>
                </a:solidFill>
              </a:defRPr>
            </a:lvl4pPr>
            <a:lvl5pPr lvl="4" algn="l">
              <a:lnSpc>
                <a:spcPct val="80000"/>
              </a:lnSpc>
              <a:spcBef>
                <a:spcPts val="0"/>
              </a:spcBef>
              <a:spcAft>
                <a:spcPts val="0"/>
              </a:spcAft>
              <a:buClr>
                <a:schemeClr val="dk1"/>
              </a:buClr>
              <a:buSzPts val="4400"/>
              <a:buFont typeface="Gowun Batang"/>
              <a:buNone/>
              <a:defRPr sz="4400">
                <a:solidFill>
                  <a:schemeClr val="dk1"/>
                </a:solidFill>
              </a:defRPr>
            </a:lvl5pPr>
            <a:lvl6pPr lvl="5" algn="l">
              <a:lnSpc>
                <a:spcPct val="80000"/>
              </a:lnSpc>
              <a:spcBef>
                <a:spcPts val="0"/>
              </a:spcBef>
              <a:spcAft>
                <a:spcPts val="0"/>
              </a:spcAft>
              <a:buClr>
                <a:schemeClr val="dk1"/>
              </a:buClr>
              <a:buSzPts val="4400"/>
              <a:buFont typeface="Gowun Batang"/>
              <a:buNone/>
              <a:defRPr sz="4400">
                <a:solidFill>
                  <a:schemeClr val="dk1"/>
                </a:solidFill>
              </a:defRPr>
            </a:lvl6pPr>
            <a:lvl7pPr lvl="6" algn="l">
              <a:lnSpc>
                <a:spcPct val="80000"/>
              </a:lnSpc>
              <a:spcBef>
                <a:spcPts val="0"/>
              </a:spcBef>
              <a:spcAft>
                <a:spcPts val="0"/>
              </a:spcAft>
              <a:buClr>
                <a:schemeClr val="dk1"/>
              </a:buClr>
              <a:buSzPts val="4400"/>
              <a:buFont typeface="Gowun Batang"/>
              <a:buNone/>
              <a:defRPr sz="4400">
                <a:solidFill>
                  <a:schemeClr val="dk1"/>
                </a:solidFill>
              </a:defRPr>
            </a:lvl7pPr>
            <a:lvl8pPr lvl="7" algn="l">
              <a:lnSpc>
                <a:spcPct val="80000"/>
              </a:lnSpc>
              <a:spcBef>
                <a:spcPts val="0"/>
              </a:spcBef>
              <a:spcAft>
                <a:spcPts val="0"/>
              </a:spcAft>
              <a:buClr>
                <a:schemeClr val="dk1"/>
              </a:buClr>
              <a:buSzPts val="4400"/>
              <a:buFont typeface="Gowun Batang"/>
              <a:buNone/>
              <a:defRPr sz="4400">
                <a:solidFill>
                  <a:schemeClr val="dk1"/>
                </a:solidFill>
              </a:defRPr>
            </a:lvl8pPr>
            <a:lvl9pPr lvl="8" algn="l">
              <a:lnSpc>
                <a:spcPct val="80000"/>
              </a:lnSpc>
              <a:spcBef>
                <a:spcPts val="0"/>
              </a:spcBef>
              <a:spcAft>
                <a:spcPts val="0"/>
              </a:spcAft>
              <a:buClr>
                <a:schemeClr val="dk1"/>
              </a:buClr>
              <a:buSzPts val="4400"/>
              <a:buFont typeface="Gowun Batang"/>
              <a:buNone/>
              <a:defRPr sz="4400">
                <a:solidFill>
                  <a:schemeClr val="dk1"/>
                </a:solidFill>
              </a:defRPr>
            </a:lvl9pPr>
          </a:lstStyle>
          <a:p/>
        </p:txBody>
      </p:sp>
      <p:sp>
        <p:nvSpPr>
          <p:cNvPr id="641" name="Google Shape;641;p31"/>
          <p:cNvSpPr txBox="1"/>
          <p:nvPr>
            <p:ph idx="1" type="subTitle"/>
          </p:nvPr>
        </p:nvSpPr>
        <p:spPr>
          <a:xfrm>
            <a:off x="521800" y="2782875"/>
            <a:ext cx="8100900" cy="338700"/>
          </a:xfrm>
          <a:prstGeom prst="rect">
            <a:avLst/>
          </a:prstGeom>
          <a:noFill/>
          <a:ln>
            <a:noFill/>
          </a:ln>
        </p:spPr>
        <p:txBody>
          <a:bodyPr anchorCtr="0" anchor="t" bIns="91425" lIns="274300" spcFirstLastPara="1" rIns="182875" wrap="square" tIns="91425">
            <a:normAutofit/>
          </a:bodyPr>
          <a:lstStyle>
            <a:lvl1pPr lvl="0" algn="l">
              <a:lnSpc>
                <a:spcPct val="115000"/>
              </a:lnSpc>
              <a:spcBef>
                <a:spcPts val="0"/>
              </a:spcBef>
              <a:spcAft>
                <a:spcPts val="0"/>
              </a:spcAft>
              <a:buClr>
                <a:schemeClr val="accent3"/>
              </a:buClr>
              <a:buSzPts val="1000"/>
              <a:buFont typeface="Inter"/>
              <a:buNone/>
              <a:defRPr sz="1000">
                <a:solidFill>
                  <a:schemeClr val="accent3"/>
                </a:solidFill>
              </a:defRPr>
            </a:lvl1pPr>
            <a:lvl2pPr lvl="1" algn="l">
              <a:lnSpc>
                <a:spcPct val="115000"/>
              </a:lnSpc>
              <a:spcBef>
                <a:spcPts val="0"/>
              </a:spcBef>
              <a:spcAft>
                <a:spcPts val="0"/>
              </a:spcAft>
              <a:buClr>
                <a:schemeClr val="accent3"/>
              </a:buClr>
              <a:buSzPts val="1000"/>
              <a:buFont typeface="Inter"/>
              <a:buNone/>
              <a:defRPr sz="1000">
                <a:solidFill>
                  <a:schemeClr val="accent3"/>
                </a:solidFill>
              </a:defRPr>
            </a:lvl2pPr>
            <a:lvl3pPr lvl="2" algn="l">
              <a:lnSpc>
                <a:spcPct val="115000"/>
              </a:lnSpc>
              <a:spcBef>
                <a:spcPts val="0"/>
              </a:spcBef>
              <a:spcAft>
                <a:spcPts val="0"/>
              </a:spcAft>
              <a:buClr>
                <a:schemeClr val="accent3"/>
              </a:buClr>
              <a:buSzPts val="1000"/>
              <a:buFont typeface="Inter"/>
              <a:buNone/>
              <a:defRPr sz="1000">
                <a:solidFill>
                  <a:schemeClr val="accent3"/>
                </a:solidFill>
              </a:defRPr>
            </a:lvl3pPr>
            <a:lvl4pPr lvl="3" algn="l">
              <a:lnSpc>
                <a:spcPct val="115000"/>
              </a:lnSpc>
              <a:spcBef>
                <a:spcPts val="0"/>
              </a:spcBef>
              <a:spcAft>
                <a:spcPts val="0"/>
              </a:spcAft>
              <a:buClr>
                <a:schemeClr val="accent3"/>
              </a:buClr>
              <a:buSzPts val="1000"/>
              <a:buFont typeface="Inter"/>
              <a:buNone/>
              <a:defRPr sz="1000">
                <a:solidFill>
                  <a:schemeClr val="accent3"/>
                </a:solidFill>
              </a:defRPr>
            </a:lvl4pPr>
            <a:lvl5pPr lvl="4" algn="l">
              <a:lnSpc>
                <a:spcPct val="115000"/>
              </a:lnSpc>
              <a:spcBef>
                <a:spcPts val="0"/>
              </a:spcBef>
              <a:spcAft>
                <a:spcPts val="0"/>
              </a:spcAft>
              <a:buClr>
                <a:schemeClr val="accent3"/>
              </a:buClr>
              <a:buSzPts val="1000"/>
              <a:buFont typeface="Inter"/>
              <a:buNone/>
              <a:defRPr sz="1000">
                <a:solidFill>
                  <a:schemeClr val="accent3"/>
                </a:solidFill>
              </a:defRPr>
            </a:lvl5pPr>
            <a:lvl6pPr lvl="5" algn="l">
              <a:lnSpc>
                <a:spcPct val="115000"/>
              </a:lnSpc>
              <a:spcBef>
                <a:spcPts val="0"/>
              </a:spcBef>
              <a:spcAft>
                <a:spcPts val="0"/>
              </a:spcAft>
              <a:buClr>
                <a:schemeClr val="accent3"/>
              </a:buClr>
              <a:buSzPts val="1000"/>
              <a:buFont typeface="Inter"/>
              <a:buNone/>
              <a:defRPr sz="1000">
                <a:solidFill>
                  <a:schemeClr val="accent3"/>
                </a:solidFill>
              </a:defRPr>
            </a:lvl6pPr>
            <a:lvl7pPr lvl="6" algn="l">
              <a:lnSpc>
                <a:spcPct val="115000"/>
              </a:lnSpc>
              <a:spcBef>
                <a:spcPts val="0"/>
              </a:spcBef>
              <a:spcAft>
                <a:spcPts val="0"/>
              </a:spcAft>
              <a:buClr>
                <a:schemeClr val="accent3"/>
              </a:buClr>
              <a:buSzPts val="1000"/>
              <a:buFont typeface="Inter"/>
              <a:buNone/>
              <a:defRPr sz="1000">
                <a:solidFill>
                  <a:schemeClr val="accent3"/>
                </a:solidFill>
              </a:defRPr>
            </a:lvl7pPr>
            <a:lvl8pPr lvl="7" algn="l">
              <a:lnSpc>
                <a:spcPct val="115000"/>
              </a:lnSpc>
              <a:spcBef>
                <a:spcPts val="0"/>
              </a:spcBef>
              <a:spcAft>
                <a:spcPts val="0"/>
              </a:spcAft>
              <a:buClr>
                <a:schemeClr val="accent3"/>
              </a:buClr>
              <a:buSzPts val="1000"/>
              <a:buFont typeface="Inter"/>
              <a:buNone/>
              <a:defRPr sz="1000">
                <a:solidFill>
                  <a:schemeClr val="accent3"/>
                </a:solidFill>
              </a:defRPr>
            </a:lvl8pPr>
            <a:lvl9pPr lvl="8" algn="l">
              <a:lnSpc>
                <a:spcPct val="115000"/>
              </a:lnSpc>
              <a:spcBef>
                <a:spcPts val="0"/>
              </a:spcBef>
              <a:spcAft>
                <a:spcPts val="0"/>
              </a:spcAft>
              <a:buClr>
                <a:schemeClr val="accent3"/>
              </a:buClr>
              <a:buSzPts val="1000"/>
              <a:buFont typeface="Inter"/>
              <a:buNone/>
              <a:defRPr sz="1000">
                <a:solidFill>
                  <a:schemeClr val="accent3"/>
                </a:solidFill>
              </a:defRPr>
            </a:lvl9pPr>
          </a:lstStyle>
          <a:p/>
        </p:txBody>
      </p:sp>
      <p:sp>
        <p:nvSpPr>
          <p:cNvPr id="642" name="Google Shape;642;p31"/>
          <p:cNvSpPr txBox="1"/>
          <p:nvPr>
            <p:ph idx="2" type="subTitle"/>
          </p:nvPr>
        </p:nvSpPr>
        <p:spPr>
          <a:xfrm>
            <a:off x="518400" y="3609525"/>
            <a:ext cx="6710400" cy="1010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1000"/>
              <a:buFont typeface="Inter"/>
              <a:buNone/>
              <a:defRPr sz="1000">
                <a:solidFill>
                  <a:schemeClr val="dk1"/>
                </a:solidFill>
              </a:defRPr>
            </a:lvl1pPr>
            <a:lvl2pPr lvl="1" algn="l">
              <a:lnSpc>
                <a:spcPct val="115000"/>
              </a:lnSpc>
              <a:spcBef>
                <a:spcPts val="0"/>
              </a:spcBef>
              <a:spcAft>
                <a:spcPts val="0"/>
              </a:spcAft>
              <a:buClr>
                <a:schemeClr val="dk1"/>
              </a:buClr>
              <a:buSzPts val="1000"/>
              <a:buFont typeface="Inter"/>
              <a:buNone/>
              <a:defRPr sz="1000">
                <a:solidFill>
                  <a:schemeClr val="dk1"/>
                </a:solidFill>
              </a:defRPr>
            </a:lvl2pPr>
            <a:lvl3pPr lvl="2" algn="l">
              <a:lnSpc>
                <a:spcPct val="115000"/>
              </a:lnSpc>
              <a:spcBef>
                <a:spcPts val="0"/>
              </a:spcBef>
              <a:spcAft>
                <a:spcPts val="0"/>
              </a:spcAft>
              <a:buClr>
                <a:schemeClr val="dk1"/>
              </a:buClr>
              <a:buSzPts val="1000"/>
              <a:buFont typeface="Inter"/>
              <a:buNone/>
              <a:defRPr sz="1000">
                <a:solidFill>
                  <a:schemeClr val="dk1"/>
                </a:solidFill>
              </a:defRPr>
            </a:lvl3pPr>
            <a:lvl4pPr lvl="3" algn="l">
              <a:lnSpc>
                <a:spcPct val="115000"/>
              </a:lnSpc>
              <a:spcBef>
                <a:spcPts val="0"/>
              </a:spcBef>
              <a:spcAft>
                <a:spcPts val="0"/>
              </a:spcAft>
              <a:buClr>
                <a:schemeClr val="dk1"/>
              </a:buClr>
              <a:buSzPts val="1000"/>
              <a:buFont typeface="Inter"/>
              <a:buNone/>
              <a:defRPr sz="1000">
                <a:solidFill>
                  <a:schemeClr val="dk1"/>
                </a:solidFill>
              </a:defRPr>
            </a:lvl4pPr>
            <a:lvl5pPr lvl="4" algn="l">
              <a:lnSpc>
                <a:spcPct val="115000"/>
              </a:lnSpc>
              <a:spcBef>
                <a:spcPts val="0"/>
              </a:spcBef>
              <a:spcAft>
                <a:spcPts val="0"/>
              </a:spcAft>
              <a:buClr>
                <a:schemeClr val="dk1"/>
              </a:buClr>
              <a:buSzPts val="1000"/>
              <a:buFont typeface="Inter"/>
              <a:buNone/>
              <a:defRPr sz="1000">
                <a:solidFill>
                  <a:schemeClr val="dk1"/>
                </a:solidFill>
              </a:defRPr>
            </a:lvl5pPr>
            <a:lvl6pPr lvl="5" algn="l">
              <a:lnSpc>
                <a:spcPct val="115000"/>
              </a:lnSpc>
              <a:spcBef>
                <a:spcPts val="0"/>
              </a:spcBef>
              <a:spcAft>
                <a:spcPts val="0"/>
              </a:spcAft>
              <a:buClr>
                <a:schemeClr val="dk1"/>
              </a:buClr>
              <a:buSzPts val="1000"/>
              <a:buFont typeface="Inter"/>
              <a:buNone/>
              <a:defRPr sz="1000">
                <a:solidFill>
                  <a:schemeClr val="dk1"/>
                </a:solidFill>
              </a:defRPr>
            </a:lvl6pPr>
            <a:lvl7pPr lvl="6" algn="l">
              <a:lnSpc>
                <a:spcPct val="115000"/>
              </a:lnSpc>
              <a:spcBef>
                <a:spcPts val="0"/>
              </a:spcBef>
              <a:spcAft>
                <a:spcPts val="0"/>
              </a:spcAft>
              <a:buClr>
                <a:schemeClr val="dk1"/>
              </a:buClr>
              <a:buSzPts val="1000"/>
              <a:buFont typeface="Inter"/>
              <a:buNone/>
              <a:defRPr sz="1000">
                <a:solidFill>
                  <a:schemeClr val="dk1"/>
                </a:solidFill>
              </a:defRPr>
            </a:lvl7pPr>
            <a:lvl8pPr lvl="7" algn="l">
              <a:lnSpc>
                <a:spcPct val="115000"/>
              </a:lnSpc>
              <a:spcBef>
                <a:spcPts val="0"/>
              </a:spcBef>
              <a:spcAft>
                <a:spcPts val="0"/>
              </a:spcAft>
              <a:buClr>
                <a:schemeClr val="dk1"/>
              </a:buClr>
              <a:buSzPts val="1000"/>
              <a:buFont typeface="Inter"/>
              <a:buNone/>
              <a:defRPr sz="1000">
                <a:solidFill>
                  <a:schemeClr val="dk1"/>
                </a:solidFill>
              </a:defRPr>
            </a:lvl8pPr>
            <a:lvl9pPr lvl="8" algn="l">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643" name="Google Shape;643;p31"/>
          <p:cNvSpPr txBox="1"/>
          <p:nvPr>
            <p:ph idx="3" type="subTitle"/>
          </p:nvPr>
        </p:nvSpPr>
        <p:spPr>
          <a:xfrm>
            <a:off x="3171350" y="11075"/>
            <a:ext cx="4057500" cy="5082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644" name="Google Shape;644;p31"/>
          <p:cNvSpPr txBox="1"/>
          <p:nvPr>
            <p:ph idx="4" type="subTitle"/>
          </p:nvPr>
        </p:nvSpPr>
        <p:spPr>
          <a:xfrm>
            <a:off x="7228800" y="11075"/>
            <a:ext cx="1393800" cy="5082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1000"/>
              <a:buFont typeface="Inter"/>
              <a:buNone/>
              <a:defRPr sz="1000">
                <a:solidFill>
                  <a:schemeClr val="dk1"/>
                </a:solidFill>
              </a:defRPr>
            </a:lvl1pPr>
            <a:lvl2pPr lvl="1" algn="r">
              <a:lnSpc>
                <a:spcPct val="115000"/>
              </a:lnSpc>
              <a:spcBef>
                <a:spcPts val="0"/>
              </a:spcBef>
              <a:spcAft>
                <a:spcPts val="0"/>
              </a:spcAft>
              <a:buClr>
                <a:schemeClr val="dk1"/>
              </a:buClr>
              <a:buSzPts val="1000"/>
              <a:buFont typeface="Inter"/>
              <a:buNone/>
              <a:defRPr sz="1000">
                <a:solidFill>
                  <a:schemeClr val="dk1"/>
                </a:solidFill>
              </a:defRPr>
            </a:lvl2pPr>
            <a:lvl3pPr lvl="2" algn="r">
              <a:lnSpc>
                <a:spcPct val="115000"/>
              </a:lnSpc>
              <a:spcBef>
                <a:spcPts val="0"/>
              </a:spcBef>
              <a:spcAft>
                <a:spcPts val="0"/>
              </a:spcAft>
              <a:buClr>
                <a:schemeClr val="dk1"/>
              </a:buClr>
              <a:buSzPts val="1000"/>
              <a:buFont typeface="Inter"/>
              <a:buNone/>
              <a:defRPr sz="1000">
                <a:solidFill>
                  <a:schemeClr val="dk1"/>
                </a:solidFill>
              </a:defRPr>
            </a:lvl3pPr>
            <a:lvl4pPr lvl="3" algn="r">
              <a:lnSpc>
                <a:spcPct val="115000"/>
              </a:lnSpc>
              <a:spcBef>
                <a:spcPts val="0"/>
              </a:spcBef>
              <a:spcAft>
                <a:spcPts val="0"/>
              </a:spcAft>
              <a:buClr>
                <a:schemeClr val="dk1"/>
              </a:buClr>
              <a:buSzPts val="1000"/>
              <a:buFont typeface="Inter"/>
              <a:buNone/>
              <a:defRPr sz="1000">
                <a:solidFill>
                  <a:schemeClr val="dk1"/>
                </a:solidFill>
              </a:defRPr>
            </a:lvl4pPr>
            <a:lvl5pPr lvl="4" algn="r">
              <a:lnSpc>
                <a:spcPct val="115000"/>
              </a:lnSpc>
              <a:spcBef>
                <a:spcPts val="0"/>
              </a:spcBef>
              <a:spcAft>
                <a:spcPts val="0"/>
              </a:spcAft>
              <a:buClr>
                <a:schemeClr val="dk1"/>
              </a:buClr>
              <a:buSzPts val="1000"/>
              <a:buFont typeface="Inter"/>
              <a:buNone/>
              <a:defRPr sz="1000">
                <a:solidFill>
                  <a:schemeClr val="dk1"/>
                </a:solidFill>
              </a:defRPr>
            </a:lvl5pPr>
            <a:lvl6pPr lvl="5" algn="r">
              <a:lnSpc>
                <a:spcPct val="115000"/>
              </a:lnSpc>
              <a:spcBef>
                <a:spcPts val="0"/>
              </a:spcBef>
              <a:spcAft>
                <a:spcPts val="0"/>
              </a:spcAft>
              <a:buClr>
                <a:schemeClr val="dk1"/>
              </a:buClr>
              <a:buSzPts val="1000"/>
              <a:buFont typeface="Inter"/>
              <a:buNone/>
              <a:defRPr sz="1000">
                <a:solidFill>
                  <a:schemeClr val="dk1"/>
                </a:solidFill>
              </a:defRPr>
            </a:lvl6pPr>
            <a:lvl7pPr lvl="6" algn="r">
              <a:lnSpc>
                <a:spcPct val="115000"/>
              </a:lnSpc>
              <a:spcBef>
                <a:spcPts val="0"/>
              </a:spcBef>
              <a:spcAft>
                <a:spcPts val="0"/>
              </a:spcAft>
              <a:buClr>
                <a:schemeClr val="dk1"/>
              </a:buClr>
              <a:buSzPts val="1000"/>
              <a:buFont typeface="Inter"/>
              <a:buNone/>
              <a:defRPr sz="1000">
                <a:solidFill>
                  <a:schemeClr val="dk1"/>
                </a:solidFill>
              </a:defRPr>
            </a:lvl7pPr>
            <a:lvl8pPr lvl="7" algn="r">
              <a:lnSpc>
                <a:spcPct val="115000"/>
              </a:lnSpc>
              <a:spcBef>
                <a:spcPts val="0"/>
              </a:spcBef>
              <a:spcAft>
                <a:spcPts val="0"/>
              </a:spcAft>
              <a:buClr>
                <a:schemeClr val="dk1"/>
              </a:buClr>
              <a:buSzPts val="1000"/>
              <a:buFont typeface="Inter"/>
              <a:buNone/>
              <a:defRPr sz="1000">
                <a:solidFill>
                  <a:schemeClr val="dk1"/>
                </a:solidFill>
              </a:defRPr>
            </a:lvl8pPr>
            <a:lvl9pPr lvl="8" algn="r">
              <a:lnSpc>
                <a:spcPct val="115000"/>
              </a:lnSpc>
              <a:spcBef>
                <a:spcPts val="0"/>
              </a:spcBef>
              <a:spcAft>
                <a:spcPts val="0"/>
              </a:spcAft>
              <a:buClr>
                <a:schemeClr val="dk1"/>
              </a:buClr>
              <a:buSzPts val="1000"/>
              <a:buFont typeface="Inter"/>
              <a:buNone/>
              <a:defRPr sz="1000">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ALT 6">
  <p:cSld name="BLANK_2">
    <p:bg>
      <p:bgPr>
        <a:solidFill>
          <a:schemeClr val="dk2"/>
        </a:solidFill>
      </p:bgPr>
    </p:bg>
    <p:spTree>
      <p:nvGrpSpPr>
        <p:cNvPr id="645" name="Shape 645"/>
        <p:cNvGrpSpPr/>
        <p:nvPr/>
      </p:nvGrpSpPr>
      <p:grpSpPr>
        <a:xfrm>
          <a:off x="0" y="0"/>
          <a:ext cx="0" cy="0"/>
          <a:chOff x="0" y="0"/>
          <a:chExt cx="0" cy="0"/>
        </a:xfrm>
      </p:grpSpPr>
      <p:cxnSp>
        <p:nvCxnSpPr>
          <p:cNvPr id="646" name="Google Shape;646;p32"/>
          <p:cNvCxnSpPr/>
          <p:nvPr/>
        </p:nvCxnSpPr>
        <p:spPr>
          <a:xfrm>
            <a:off x="514575" y="521125"/>
            <a:ext cx="0" cy="4098300"/>
          </a:xfrm>
          <a:prstGeom prst="straightConnector1">
            <a:avLst/>
          </a:prstGeom>
          <a:noFill/>
          <a:ln cap="flat" cmpd="sng" w="9525">
            <a:solidFill>
              <a:schemeClr val="accent6"/>
            </a:solidFill>
            <a:prstDash val="solid"/>
            <a:round/>
            <a:headEnd len="sm" w="sm" type="none"/>
            <a:tailEnd len="sm" w="sm" type="none"/>
          </a:ln>
        </p:spPr>
      </p:cxnSp>
      <p:cxnSp>
        <p:nvCxnSpPr>
          <p:cNvPr id="647" name="Google Shape;647;p32"/>
          <p:cNvCxnSpPr/>
          <p:nvPr/>
        </p:nvCxnSpPr>
        <p:spPr>
          <a:xfrm>
            <a:off x="8622600" y="521125"/>
            <a:ext cx="0" cy="4098300"/>
          </a:xfrm>
          <a:prstGeom prst="straightConnector1">
            <a:avLst/>
          </a:prstGeom>
          <a:noFill/>
          <a:ln cap="flat" cmpd="sng" w="9525">
            <a:solidFill>
              <a:schemeClr val="accent6"/>
            </a:solidFill>
            <a:prstDash val="solid"/>
            <a:round/>
            <a:headEnd len="sm" w="sm" type="none"/>
            <a:tailEnd len="sm" w="sm" type="none"/>
          </a:ln>
        </p:spPr>
      </p:cxnSp>
      <p:cxnSp>
        <p:nvCxnSpPr>
          <p:cNvPr id="648" name="Google Shape;648;p32"/>
          <p:cNvCxnSpPr/>
          <p:nvPr/>
        </p:nvCxnSpPr>
        <p:spPr>
          <a:xfrm>
            <a:off x="-675" y="521125"/>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49" name="Google Shape;649;p32"/>
          <p:cNvCxnSpPr/>
          <p:nvPr/>
        </p:nvCxnSpPr>
        <p:spPr>
          <a:xfrm>
            <a:off x="-675" y="4619425"/>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50" name="Google Shape;650;p32"/>
          <p:cNvCxnSpPr/>
          <p:nvPr/>
        </p:nvCxnSpPr>
        <p:spPr>
          <a:xfrm>
            <a:off x="-675" y="3464200"/>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51" name="Google Shape;651;p32"/>
          <p:cNvCxnSpPr/>
          <p:nvPr/>
        </p:nvCxnSpPr>
        <p:spPr>
          <a:xfrm>
            <a:off x="516375" y="4043175"/>
            <a:ext cx="8111100" cy="0"/>
          </a:xfrm>
          <a:prstGeom prst="straightConnector1">
            <a:avLst/>
          </a:prstGeom>
          <a:noFill/>
          <a:ln cap="flat" cmpd="sng" w="9525">
            <a:solidFill>
              <a:schemeClr val="accent6"/>
            </a:solidFill>
            <a:prstDash val="solid"/>
            <a:round/>
            <a:headEnd len="sm" w="sm" type="none"/>
            <a:tailEnd len="sm" w="sm" type="none"/>
          </a:ln>
        </p:spPr>
      </p:cxnSp>
      <p:cxnSp>
        <p:nvCxnSpPr>
          <p:cNvPr id="652" name="Google Shape;652;p32"/>
          <p:cNvCxnSpPr/>
          <p:nvPr/>
        </p:nvCxnSpPr>
        <p:spPr>
          <a:xfrm>
            <a:off x="4572000" y="3464200"/>
            <a:ext cx="0" cy="576300"/>
          </a:xfrm>
          <a:prstGeom prst="straightConnector1">
            <a:avLst/>
          </a:prstGeom>
          <a:noFill/>
          <a:ln cap="flat" cmpd="sng" w="9525">
            <a:solidFill>
              <a:schemeClr val="accent6"/>
            </a:solidFill>
            <a:prstDash val="solid"/>
            <a:round/>
            <a:headEnd len="sm" w="sm" type="none"/>
            <a:tailEnd len="sm" w="sm" type="none"/>
          </a:ln>
        </p:spPr>
      </p:cxnSp>
      <p:sp>
        <p:nvSpPr>
          <p:cNvPr id="653" name="Google Shape;653;p32"/>
          <p:cNvSpPr txBox="1"/>
          <p:nvPr>
            <p:ph type="title"/>
          </p:nvPr>
        </p:nvSpPr>
        <p:spPr>
          <a:xfrm>
            <a:off x="511600" y="913900"/>
            <a:ext cx="8111100" cy="1602000"/>
          </a:xfrm>
          <a:prstGeom prst="rect">
            <a:avLst/>
          </a:prstGeom>
          <a:noFill/>
          <a:ln>
            <a:noFill/>
          </a:ln>
        </p:spPr>
        <p:txBody>
          <a:bodyPr anchorCtr="0" anchor="ctr" bIns="91425" lIns="91425" spcFirstLastPara="1" rIns="91425" wrap="square" tIns="91425">
            <a:normAutofit/>
          </a:bodyPr>
          <a:lstStyle>
            <a:lvl1pPr lvl="0" algn="ctr">
              <a:lnSpc>
                <a:spcPct val="80000"/>
              </a:lnSpc>
              <a:spcBef>
                <a:spcPts val="0"/>
              </a:spcBef>
              <a:spcAft>
                <a:spcPts val="0"/>
              </a:spcAft>
              <a:buClr>
                <a:schemeClr val="dk1"/>
              </a:buClr>
              <a:buSzPts val="4400"/>
              <a:buFont typeface="Gowun Batang"/>
              <a:buNone/>
              <a:defRPr sz="4400">
                <a:solidFill>
                  <a:schemeClr val="dk1"/>
                </a:solidFill>
              </a:defRPr>
            </a:lvl1pPr>
            <a:lvl2pPr lvl="1" algn="ctr">
              <a:lnSpc>
                <a:spcPct val="80000"/>
              </a:lnSpc>
              <a:spcBef>
                <a:spcPts val="0"/>
              </a:spcBef>
              <a:spcAft>
                <a:spcPts val="0"/>
              </a:spcAft>
              <a:buClr>
                <a:schemeClr val="dk1"/>
              </a:buClr>
              <a:buSzPts val="5500"/>
              <a:buFont typeface="Gowun Batang"/>
              <a:buNone/>
              <a:defRPr sz="5500">
                <a:solidFill>
                  <a:schemeClr val="dk1"/>
                </a:solidFill>
              </a:defRPr>
            </a:lvl2pPr>
            <a:lvl3pPr lvl="2" algn="ctr">
              <a:lnSpc>
                <a:spcPct val="80000"/>
              </a:lnSpc>
              <a:spcBef>
                <a:spcPts val="0"/>
              </a:spcBef>
              <a:spcAft>
                <a:spcPts val="0"/>
              </a:spcAft>
              <a:buClr>
                <a:schemeClr val="dk1"/>
              </a:buClr>
              <a:buSzPts val="5500"/>
              <a:buFont typeface="Gowun Batang"/>
              <a:buNone/>
              <a:defRPr sz="5500">
                <a:solidFill>
                  <a:schemeClr val="dk1"/>
                </a:solidFill>
              </a:defRPr>
            </a:lvl3pPr>
            <a:lvl4pPr lvl="3" algn="ctr">
              <a:lnSpc>
                <a:spcPct val="80000"/>
              </a:lnSpc>
              <a:spcBef>
                <a:spcPts val="0"/>
              </a:spcBef>
              <a:spcAft>
                <a:spcPts val="0"/>
              </a:spcAft>
              <a:buClr>
                <a:schemeClr val="dk1"/>
              </a:buClr>
              <a:buSzPts val="5500"/>
              <a:buFont typeface="Gowun Batang"/>
              <a:buNone/>
              <a:defRPr sz="5500">
                <a:solidFill>
                  <a:schemeClr val="dk1"/>
                </a:solidFill>
              </a:defRPr>
            </a:lvl4pPr>
            <a:lvl5pPr lvl="4" algn="ctr">
              <a:lnSpc>
                <a:spcPct val="80000"/>
              </a:lnSpc>
              <a:spcBef>
                <a:spcPts val="0"/>
              </a:spcBef>
              <a:spcAft>
                <a:spcPts val="0"/>
              </a:spcAft>
              <a:buClr>
                <a:schemeClr val="dk1"/>
              </a:buClr>
              <a:buSzPts val="5500"/>
              <a:buFont typeface="Gowun Batang"/>
              <a:buNone/>
              <a:defRPr sz="5500">
                <a:solidFill>
                  <a:schemeClr val="dk1"/>
                </a:solidFill>
              </a:defRPr>
            </a:lvl5pPr>
            <a:lvl6pPr lvl="5" algn="ctr">
              <a:lnSpc>
                <a:spcPct val="80000"/>
              </a:lnSpc>
              <a:spcBef>
                <a:spcPts val="0"/>
              </a:spcBef>
              <a:spcAft>
                <a:spcPts val="0"/>
              </a:spcAft>
              <a:buClr>
                <a:schemeClr val="dk1"/>
              </a:buClr>
              <a:buSzPts val="5500"/>
              <a:buFont typeface="Gowun Batang"/>
              <a:buNone/>
              <a:defRPr sz="5500">
                <a:solidFill>
                  <a:schemeClr val="dk1"/>
                </a:solidFill>
              </a:defRPr>
            </a:lvl6pPr>
            <a:lvl7pPr lvl="6" algn="ctr">
              <a:lnSpc>
                <a:spcPct val="80000"/>
              </a:lnSpc>
              <a:spcBef>
                <a:spcPts val="0"/>
              </a:spcBef>
              <a:spcAft>
                <a:spcPts val="0"/>
              </a:spcAft>
              <a:buClr>
                <a:schemeClr val="dk1"/>
              </a:buClr>
              <a:buSzPts val="5500"/>
              <a:buFont typeface="Gowun Batang"/>
              <a:buNone/>
              <a:defRPr sz="5500">
                <a:solidFill>
                  <a:schemeClr val="dk1"/>
                </a:solidFill>
              </a:defRPr>
            </a:lvl7pPr>
            <a:lvl8pPr lvl="7" algn="ctr">
              <a:lnSpc>
                <a:spcPct val="80000"/>
              </a:lnSpc>
              <a:spcBef>
                <a:spcPts val="0"/>
              </a:spcBef>
              <a:spcAft>
                <a:spcPts val="0"/>
              </a:spcAft>
              <a:buClr>
                <a:schemeClr val="dk1"/>
              </a:buClr>
              <a:buSzPts val="5500"/>
              <a:buFont typeface="Gowun Batang"/>
              <a:buNone/>
              <a:defRPr sz="5500">
                <a:solidFill>
                  <a:schemeClr val="dk1"/>
                </a:solidFill>
              </a:defRPr>
            </a:lvl8pPr>
            <a:lvl9pPr lvl="8" algn="ctr">
              <a:lnSpc>
                <a:spcPct val="80000"/>
              </a:lnSpc>
              <a:spcBef>
                <a:spcPts val="0"/>
              </a:spcBef>
              <a:spcAft>
                <a:spcPts val="0"/>
              </a:spcAft>
              <a:buClr>
                <a:schemeClr val="dk1"/>
              </a:buClr>
              <a:buSzPts val="5500"/>
              <a:buFont typeface="Gowun Batang"/>
              <a:buNone/>
              <a:defRPr sz="5500">
                <a:solidFill>
                  <a:schemeClr val="dk1"/>
                </a:solidFill>
              </a:defRPr>
            </a:lvl9pPr>
          </a:lstStyle>
          <a:p/>
        </p:txBody>
      </p:sp>
      <p:sp>
        <p:nvSpPr>
          <p:cNvPr id="654" name="Google Shape;654;p32"/>
          <p:cNvSpPr txBox="1"/>
          <p:nvPr>
            <p:ph idx="1" type="subTitle"/>
          </p:nvPr>
        </p:nvSpPr>
        <p:spPr>
          <a:xfrm>
            <a:off x="511500" y="2515913"/>
            <a:ext cx="8111100" cy="3693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chemeClr val="accent3"/>
              </a:buClr>
              <a:buSzPts val="1200"/>
              <a:buFont typeface="Inter"/>
              <a:buNone/>
              <a:defRPr>
                <a:solidFill>
                  <a:schemeClr val="accent3"/>
                </a:solidFill>
              </a:defRPr>
            </a:lvl1pPr>
            <a:lvl2pPr lvl="1" algn="ctr">
              <a:lnSpc>
                <a:spcPct val="115000"/>
              </a:lnSpc>
              <a:spcBef>
                <a:spcPts val="0"/>
              </a:spcBef>
              <a:spcAft>
                <a:spcPts val="0"/>
              </a:spcAft>
              <a:buClr>
                <a:schemeClr val="accent3"/>
              </a:buClr>
              <a:buSzPts val="1200"/>
              <a:buFont typeface="Inter"/>
              <a:buNone/>
              <a:defRPr>
                <a:solidFill>
                  <a:schemeClr val="accent3"/>
                </a:solidFill>
              </a:defRPr>
            </a:lvl2pPr>
            <a:lvl3pPr lvl="2" algn="ctr">
              <a:lnSpc>
                <a:spcPct val="115000"/>
              </a:lnSpc>
              <a:spcBef>
                <a:spcPts val="0"/>
              </a:spcBef>
              <a:spcAft>
                <a:spcPts val="0"/>
              </a:spcAft>
              <a:buClr>
                <a:schemeClr val="accent3"/>
              </a:buClr>
              <a:buSzPts val="1200"/>
              <a:buFont typeface="Inter"/>
              <a:buNone/>
              <a:defRPr>
                <a:solidFill>
                  <a:schemeClr val="accent3"/>
                </a:solidFill>
              </a:defRPr>
            </a:lvl3pPr>
            <a:lvl4pPr lvl="3" algn="ctr">
              <a:lnSpc>
                <a:spcPct val="115000"/>
              </a:lnSpc>
              <a:spcBef>
                <a:spcPts val="0"/>
              </a:spcBef>
              <a:spcAft>
                <a:spcPts val="0"/>
              </a:spcAft>
              <a:buClr>
                <a:schemeClr val="accent3"/>
              </a:buClr>
              <a:buSzPts val="1200"/>
              <a:buFont typeface="Inter"/>
              <a:buNone/>
              <a:defRPr>
                <a:solidFill>
                  <a:schemeClr val="accent3"/>
                </a:solidFill>
              </a:defRPr>
            </a:lvl4pPr>
            <a:lvl5pPr lvl="4" algn="ctr">
              <a:lnSpc>
                <a:spcPct val="115000"/>
              </a:lnSpc>
              <a:spcBef>
                <a:spcPts val="0"/>
              </a:spcBef>
              <a:spcAft>
                <a:spcPts val="0"/>
              </a:spcAft>
              <a:buClr>
                <a:schemeClr val="accent3"/>
              </a:buClr>
              <a:buSzPts val="1200"/>
              <a:buFont typeface="Inter"/>
              <a:buNone/>
              <a:defRPr>
                <a:solidFill>
                  <a:schemeClr val="accent3"/>
                </a:solidFill>
              </a:defRPr>
            </a:lvl5pPr>
            <a:lvl6pPr lvl="5" algn="ctr">
              <a:lnSpc>
                <a:spcPct val="115000"/>
              </a:lnSpc>
              <a:spcBef>
                <a:spcPts val="0"/>
              </a:spcBef>
              <a:spcAft>
                <a:spcPts val="0"/>
              </a:spcAft>
              <a:buClr>
                <a:schemeClr val="accent3"/>
              </a:buClr>
              <a:buSzPts val="1200"/>
              <a:buFont typeface="Inter"/>
              <a:buNone/>
              <a:defRPr>
                <a:solidFill>
                  <a:schemeClr val="accent3"/>
                </a:solidFill>
              </a:defRPr>
            </a:lvl6pPr>
            <a:lvl7pPr lvl="6" algn="ctr">
              <a:lnSpc>
                <a:spcPct val="115000"/>
              </a:lnSpc>
              <a:spcBef>
                <a:spcPts val="0"/>
              </a:spcBef>
              <a:spcAft>
                <a:spcPts val="0"/>
              </a:spcAft>
              <a:buClr>
                <a:schemeClr val="accent3"/>
              </a:buClr>
              <a:buSzPts val="1200"/>
              <a:buFont typeface="Inter"/>
              <a:buNone/>
              <a:defRPr>
                <a:solidFill>
                  <a:schemeClr val="accent3"/>
                </a:solidFill>
              </a:defRPr>
            </a:lvl7pPr>
            <a:lvl8pPr lvl="7" algn="ctr">
              <a:lnSpc>
                <a:spcPct val="115000"/>
              </a:lnSpc>
              <a:spcBef>
                <a:spcPts val="0"/>
              </a:spcBef>
              <a:spcAft>
                <a:spcPts val="0"/>
              </a:spcAft>
              <a:buClr>
                <a:schemeClr val="accent3"/>
              </a:buClr>
              <a:buSzPts val="1200"/>
              <a:buFont typeface="Inter"/>
              <a:buNone/>
              <a:defRPr>
                <a:solidFill>
                  <a:schemeClr val="accent3"/>
                </a:solidFill>
              </a:defRPr>
            </a:lvl8pPr>
            <a:lvl9pPr lvl="8" algn="ctr">
              <a:lnSpc>
                <a:spcPct val="115000"/>
              </a:lnSpc>
              <a:spcBef>
                <a:spcPts val="0"/>
              </a:spcBef>
              <a:spcAft>
                <a:spcPts val="0"/>
              </a:spcAft>
              <a:buClr>
                <a:schemeClr val="accent3"/>
              </a:buClr>
              <a:buSzPts val="1200"/>
              <a:buFont typeface="Inter"/>
              <a:buNone/>
              <a:defRPr>
                <a:solidFill>
                  <a:schemeClr val="accent3"/>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ALT 4">
  <p:cSld name="BLANK_2_2">
    <p:bg>
      <p:bgPr>
        <a:solidFill>
          <a:schemeClr val="dk2"/>
        </a:solidFill>
      </p:bgPr>
    </p:bg>
    <p:spTree>
      <p:nvGrpSpPr>
        <p:cNvPr id="655" name="Shape 655"/>
        <p:cNvGrpSpPr/>
        <p:nvPr/>
      </p:nvGrpSpPr>
      <p:grpSpPr>
        <a:xfrm>
          <a:off x="0" y="0"/>
          <a:ext cx="0" cy="0"/>
          <a:chOff x="0" y="0"/>
          <a:chExt cx="0" cy="0"/>
        </a:xfrm>
      </p:grpSpPr>
      <p:sp>
        <p:nvSpPr>
          <p:cNvPr id="656" name="Google Shape;656;p33"/>
          <p:cNvSpPr txBox="1"/>
          <p:nvPr>
            <p:ph idx="1" type="subTitle"/>
          </p:nvPr>
        </p:nvSpPr>
        <p:spPr>
          <a:xfrm>
            <a:off x="514575" y="3467000"/>
            <a:ext cx="4057500" cy="5763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dk1"/>
              </a:buClr>
              <a:buSzPts val="1000"/>
              <a:buFont typeface="Inter"/>
              <a:buNone/>
              <a:defRPr sz="1000">
                <a:solidFill>
                  <a:schemeClr val="dk1"/>
                </a:solidFill>
              </a:defRPr>
            </a:lvl1pPr>
            <a:lvl2pPr lvl="1" algn="ctr">
              <a:lnSpc>
                <a:spcPct val="115000"/>
              </a:lnSpc>
              <a:spcBef>
                <a:spcPts val="0"/>
              </a:spcBef>
              <a:spcAft>
                <a:spcPts val="0"/>
              </a:spcAft>
              <a:buClr>
                <a:schemeClr val="dk1"/>
              </a:buClr>
              <a:buSzPts val="1000"/>
              <a:buFont typeface="Inter"/>
              <a:buNone/>
              <a:defRPr sz="1000">
                <a:solidFill>
                  <a:schemeClr val="dk1"/>
                </a:solidFill>
              </a:defRPr>
            </a:lvl2pPr>
            <a:lvl3pPr lvl="2" algn="ctr">
              <a:lnSpc>
                <a:spcPct val="115000"/>
              </a:lnSpc>
              <a:spcBef>
                <a:spcPts val="0"/>
              </a:spcBef>
              <a:spcAft>
                <a:spcPts val="0"/>
              </a:spcAft>
              <a:buClr>
                <a:schemeClr val="dk1"/>
              </a:buClr>
              <a:buSzPts val="1000"/>
              <a:buFont typeface="Inter"/>
              <a:buNone/>
              <a:defRPr sz="1000">
                <a:solidFill>
                  <a:schemeClr val="dk1"/>
                </a:solidFill>
              </a:defRPr>
            </a:lvl3pPr>
            <a:lvl4pPr lvl="3" algn="ctr">
              <a:lnSpc>
                <a:spcPct val="115000"/>
              </a:lnSpc>
              <a:spcBef>
                <a:spcPts val="0"/>
              </a:spcBef>
              <a:spcAft>
                <a:spcPts val="0"/>
              </a:spcAft>
              <a:buClr>
                <a:schemeClr val="dk1"/>
              </a:buClr>
              <a:buSzPts val="1000"/>
              <a:buFont typeface="Inter"/>
              <a:buNone/>
              <a:defRPr sz="1000">
                <a:solidFill>
                  <a:schemeClr val="dk1"/>
                </a:solidFill>
              </a:defRPr>
            </a:lvl4pPr>
            <a:lvl5pPr lvl="4" algn="ctr">
              <a:lnSpc>
                <a:spcPct val="115000"/>
              </a:lnSpc>
              <a:spcBef>
                <a:spcPts val="0"/>
              </a:spcBef>
              <a:spcAft>
                <a:spcPts val="0"/>
              </a:spcAft>
              <a:buClr>
                <a:schemeClr val="dk1"/>
              </a:buClr>
              <a:buSzPts val="1000"/>
              <a:buFont typeface="Inter"/>
              <a:buNone/>
              <a:defRPr sz="1000">
                <a:solidFill>
                  <a:schemeClr val="dk1"/>
                </a:solidFill>
              </a:defRPr>
            </a:lvl5pPr>
            <a:lvl6pPr lvl="5" algn="ctr">
              <a:lnSpc>
                <a:spcPct val="115000"/>
              </a:lnSpc>
              <a:spcBef>
                <a:spcPts val="0"/>
              </a:spcBef>
              <a:spcAft>
                <a:spcPts val="0"/>
              </a:spcAft>
              <a:buClr>
                <a:schemeClr val="dk1"/>
              </a:buClr>
              <a:buSzPts val="1000"/>
              <a:buFont typeface="Inter"/>
              <a:buNone/>
              <a:defRPr sz="1000">
                <a:solidFill>
                  <a:schemeClr val="dk1"/>
                </a:solidFill>
              </a:defRPr>
            </a:lvl6pPr>
            <a:lvl7pPr lvl="6" algn="ctr">
              <a:lnSpc>
                <a:spcPct val="115000"/>
              </a:lnSpc>
              <a:spcBef>
                <a:spcPts val="0"/>
              </a:spcBef>
              <a:spcAft>
                <a:spcPts val="0"/>
              </a:spcAft>
              <a:buClr>
                <a:schemeClr val="dk1"/>
              </a:buClr>
              <a:buSzPts val="1000"/>
              <a:buFont typeface="Inter"/>
              <a:buNone/>
              <a:defRPr sz="1000">
                <a:solidFill>
                  <a:schemeClr val="dk1"/>
                </a:solidFill>
              </a:defRPr>
            </a:lvl7pPr>
            <a:lvl8pPr lvl="7" algn="ctr">
              <a:lnSpc>
                <a:spcPct val="115000"/>
              </a:lnSpc>
              <a:spcBef>
                <a:spcPts val="0"/>
              </a:spcBef>
              <a:spcAft>
                <a:spcPts val="0"/>
              </a:spcAft>
              <a:buClr>
                <a:schemeClr val="dk1"/>
              </a:buClr>
              <a:buSzPts val="1000"/>
              <a:buFont typeface="Inter"/>
              <a:buNone/>
              <a:defRPr sz="1000">
                <a:solidFill>
                  <a:schemeClr val="dk1"/>
                </a:solidFill>
              </a:defRPr>
            </a:lvl8pPr>
            <a:lvl9pPr lvl="8" algn="ct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657" name="Google Shape;657;p33"/>
          <p:cNvSpPr txBox="1"/>
          <p:nvPr>
            <p:ph idx="2" type="subTitle"/>
          </p:nvPr>
        </p:nvSpPr>
        <p:spPr>
          <a:xfrm>
            <a:off x="4572000" y="3467000"/>
            <a:ext cx="4057500" cy="5763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dk1"/>
              </a:buClr>
              <a:buSzPts val="1000"/>
              <a:buFont typeface="Inter"/>
              <a:buNone/>
              <a:defRPr sz="1000">
                <a:solidFill>
                  <a:schemeClr val="dk1"/>
                </a:solidFill>
              </a:defRPr>
            </a:lvl1pPr>
            <a:lvl2pPr lvl="1" algn="ctr">
              <a:lnSpc>
                <a:spcPct val="115000"/>
              </a:lnSpc>
              <a:spcBef>
                <a:spcPts val="0"/>
              </a:spcBef>
              <a:spcAft>
                <a:spcPts val="0"/>
              </a:spcAft>
              <a:buClr>
                <a:schemeClr val="dk1"/>
              </a:buClr>
              <a:buSzPts val="1000"/>
              <a:buFont typeface="Inter"/>
              <a:buNone/>
              <a:defRPr sz="1000">
                <a:solidFill>
                  <a:schemeClr val="dk1"/>
                </a:solidFill>
              </a:defRPr>
            </a:lvl2pPr>
            <a:lvl3pPr lvl="2" algn="ctr">
              <a:lnSpc>
                <a:spcPct val="115000"/>
              </a:lnSpc>
              <a:spcBef>
                <a:spcPts val="0"/>
              </a:spcBef>
              <a:spcAft>
                <a:spcPts val="0"/>
              </a:spcAft>
              <a:buClr>
                <a:schemeClr val="dk1"/>
              </a:buClr>
              <a:buSzPts val="1000"/>
              <a:buFont typeface="Inter"/>
              <a:buNone/>
              <a:defRPr sz="1000">
                <a:solidFill>
                  <a:schemeClr val="dk1"/>
                </a:solidFill>
              </a:defRPr>
            </a:lvl3pPr>
            <a:lvl4pPr lvl="3" algn="ctr">
              <a:lnSpc>
                <a:spcPct val="115000"/>
              </a:lnSpc>
              <a:spcBef>
                <a:spcPts val="0"/>
              </a:spcBef>
              <a:spcAft>
                <a:spcPts val="0"/>
              </a:spcAft>
              <a:buClr>
                <a:schemeClr val="dk1"/>
              </a:buClr>
              <a:buSzPts val="1000"/>
              <a:buFont typeface="Inter"/>
              <a:buNone/>
              <a:defRPr sz="1000">
                <a:solidFill>
                  <a:schemeClr val="dk1"/>
                </a:solidFill>
              </a:defRPr>
            </a:lvl4pPr>
            <a:lvl5pPr lvl="4" algn="ctr">
              <a:lnSpc>
                <a:spcPct val="115000"/>
              </a:lnSpc>
              <a:spcBef>
                <a:spcPts val="0"/>
              </a:spcBef>
              <a:spcAft>
                <a:spcPts val="0"/>
              </a:spcAft>
              <a:buClr>
                <a:schemeClr val="dk1"/>
              </a:buClr>
              <a:buSzPts val="1000"/>
              <a:buFont typeface="Inter"/>
              <a:buNone/>
              <a:defRPr sz="1000">
                <a:solidFill>
                  <a:schemeClr val="dk1"/>
                </a:solidFill>
              </a:defRPr>
            </a:lvl5pPr>
            <a:lvl6pPr lvl="5" algn="ctr">
              <a:lnSpc>
                <a:spcPct val="115000"/>
              </a:lnSpc>
              <a:spcBef>
                <a:spcPts val="0"/>
              </a:spcBef>
              <a:spcAft>
                <a:spcPts val="0"/>
              </a:spcAft>
              <a:buClr>
                <a:schemeClr val="dk1"/>
              </a:buClr>
              <a:buSzPts val="1000"/>
              <a:buFont typeface="Inter"/>
              <a:buNone/>
              <a:defRPr sz="1000">
                <a:solidFill>
                  <a:schemeClr val="dk1"/>
                </a:solidFill>
              </a:defRPr>
            </a:lvl6pPr>
            <a:lvl7pPr lvl="6" algn="ctr">
              <a:lnSpc>
                <a:spcPct val="115000"/>
              </a:lnSpc>
              <a:spcBef>
                <a:spcPts val="0"/>
              </a:spcBef>
              <a:spcAft>
                <a:spcPts val="0"/>
              </a:spcAft>
              <a:buClr>
                <a:schemeClr val="dk1"/>
              </a:buClr>
              <a:buSzPts val="1000"/>
              <a:buFont typeface="Inter"/>
              <a:buNone/>
              <a:defRPr sz="1000">
                <a:solidFill>
                  <a:schemeClr val="dk1"/>
                </a:solidFill>
              </a:defRPr>
            </a:lvl7pPr>
            <a:lvl8pPr lvl="7" algn="ctr">
              <a:lnSpc>
                <a:spcPct val="115000"/>
              </a:lnSpc>
              <a:spcBef>
                <a:spcPts val="0"/>
              </a:spcBef>
              <a:spcAft>
                <a:spcPts val="0"/>
              </a:spcAft>
              <a:buClr>
                <a:schemeClr val="dk1"/>
              </a:buClr>
              <a:buSzPts val="1000"/>
              <a:buFont typeface="Inter"/>
              <a:buNone/>
              <a:defRPr sz="1000">
                <a:solidFill>
                  <a:schemeClr val="dk1"/>
                </a:solidFill>
              </a:defRPr>
            </a:lvl8pPr>
            <a:lvl9pPr lvl="8" algn="ct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658" name="Google Shape;658;p33"/>
          <p:cNvSpPr txBox="1"/>
          <p:nvPr>
            <p:ph idx="3" type="subTitle"/>
          </p:nvPr>
        </p:nvSpPr>
        <p:spPr>
          <a:xfrm>
            <a:off x="518400" y="4043175"/>
            <a:ext cx="8111100" cy="5763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dk1"/>
              </a:buClr>
              <a:buSzPts val="1000"/>
              <a:buFont typeface="Inter"/>
              <a:buNone/>
              <a:defRPr sz="1000">
                <a:solidFill>
                  <a:schemeClr val="dk1"/>
                </a:solidFill>
              </a:defRPr>
            </a:lvl1pPr>
            <a:lvl2pPr lvl="1" algn="ctr">
              <a:lnSpc>
                <a:spcPct val="115000"/>
              </a:lnSpc>
              <a:spcBef>
                <a:spcPts val="0"/>
              </a:spcBef>
              <a:spcAft>
                <a:spcPts val="0"/>
              </a:spcAft>
              <a:buClr>
                <a:schemeClr val="dk1"/>
              </a:buClr>
              <a:buSzPts val="1000"/>
              <a:buFont typeface="Inter"/>
              <a:buNone/>
              <a:defRPr sz="1000">
                <a:solidFill>
                  <a:schemeClr val="dk1"/>
                </a:solidFill>
              </a:defRPr>
            </a:lvl2pPr>
            <a:lvl3pPr lvl="2" algn="ctr">
              <a:lnSpc>
                <a:spcPct val="115000"/>
              </a:lnSpc>
              <a:spcBef>
                <a:spcPts val="0"/>
              </a:spcBef>
              <a:spcAft>
                <a:spcPts val="0"/>
              </a:spcAft>
              <a:buClr>
                <a:schemeClr val="dk1"/>
              </a:buClr>
              <a:buSzPts val="1000"/>
              <a:buFont typeface="Inter"/>
              <a:buNone/>
              <a:defRPr sz="1000">
                <a:solidFill>
                  <a:schemeClr val="dk1"/>
                </a:solidFill>
              </a:defRPr>
            </a:lvl3pPr>
            <a:lvl4pPr lvl="3" algn="ctr">
              <a:lnSpc>
                <a:spcPct val="115000"/>
              </a:lnSpc>
              <a:spcBef>
                <a:spcPts val="0"/>
              </a:spcBef>
              <a:spcAft>
                <a:spcPts val="0"/>
              </a:spcAft>
              <a:buClr>
                <a:schemeClr val="dk1"/>
              </a:buClr>
              <a:buSzPts val="1000"/>
              <a:buFont typeface="Inter"/>
              <a:buNone/>
              <a:defRPr sz="1000">
                <a:solidFill>
                  <a:schemeClr val="dk1"/>
                </a:solidFill>
              </a:defRPr>
            </a:lvl4pPr>
            <a:lvl5pPr lvl="4" algn="ctr">
              <a:lnSpc>
                <a:spcPct val="115000"/>
              </a:lnSpc>
              <a:spcBef>
                <a:spcPts val="0"/>
              </a:spcBef>
              <a:spcAft>
                <a:spcPts val="0"/>
              </a:spcAft>
              <a:buClr>
                <a:schemeClr val="dk1"/>
              </a:buClr>
              <a:buSzPts val="1000"/>
              <a:buFont typeface="Inter"/>
              <a:buNone/>
              <a:defRPr sz="1000">
                <a:solidFill>
                  <a:schemeClr val="dk1"/>
                </a:solidFill>
              </a:defRPr>
            </a:lvl5pPr>
            <a:lvl6pPr lvl="5" algn="ctr">
              <a:lnSpc>
                <a:spcPct val="115000"/>
              </a:lnSpc>
              <a:spcBef>
                <a:spcPts val="0"/>
              </a:spcBef>
              <a:spcAft>
                <a:spcPts val="0"/>
              </a:spcAft>
              <a:buClr>
                <a:schemeClr val="dk1"/>
              </a:buClr>
              <a:buSzPts val="1000"/>
              <a:buFont typeface="Inter"/>
              <a:buNone/>
              <a:defRPr sz="1000">
                <a:solidFill>
                  <a:schemeClr val="dk1"/>
                </a:solidFill>
              </a:defRPr>
            </a:lvl6pPr>
            <a:lvl7pPr lvl="6" algn="ctr">
              <a:lnSpc>
                <a:spcPct val="115000"/>
              </a:lnSpc>
              <a:spcBef>
                <a:spcPts val="0"/>
              </a:spcBef>
              <a:spcAft>
                <a:spcPts val="0"/>
              </a:spcAft>
              <a:buClr>
                <a:schemeClr val="dk1"/>
              </a:buClr>
              <a:buSzPts val="1000"/>
              <a:buFont typeface="Inter"/>
              <a:buNone/>
              <a:defRPr sz="1000">
                <a:solidFill>
                  <a:schemeClr val="dk1"/>
                </a:solidFill>
              </a:defRPr>
            </a:lvl7pPr>
            <a:lvl8pPr lvl="7" algn="ctr">
              <a:lnSpc>
                <a:spcPct val="115000"/>
              </a:lnSpc>
              <a:spcBef>
                <a:spcPts val="0"/>
              </a:spcBef>
              <a:spcAft>
                <a:spcPts val="0"/>
              </a:spcAft>
              <a:buClr>
                <a:schemeClr val="dk1"/>
              </a:buClr>
              <a:buSzPts val="1000"/>
              <a:buFont typeface="Inter"/>
              <a:buNone/>
              <a:defRPr sz="1000">
                <a:solidFill>
                  <a:schemeClr val="dk1"/>
                </a:solidFill>
              </a:defRPr>
            </a:lvl8pPr>
            <a:lvl9pPr lvl="8" algn="ctr">
              <a:lnSpc>
                <a:spcPct val="115000"/>
              </a:lnSpc>
              <a:spcBef>
                <a:spcPts val="0"/>
              </a:spcBef>
              <a:spcAft>
                <a:spcPts val="0"/>
              </a:spcAft>
              <a:buClr>
                <a:schemeClr val="dk1"/>
              </a:buClr>
              <a:buSzPts val="1000"/>
              <a:buFont typeface="Inter"/>
              <a:buNone/>
              <a:defRPr sz="1000">
                <a:solidFill>
                  <a:schemeClr val="dk1"/>
                </a:solidFill>
              </a:defRPr>
            </a:lvl9pPr>
          </a:lstStyle>
          <a:p/>
        </p:txBody>
      </p:sp>
      <p:cxnSp>
        <p:nvCxnSpPr>
          <p:cNvPr id="659" name="Google Shape;659;p33"/>
          <p:cNvCxnSpPr/>
          <p:nvPr/>
        </p:nvCxnSpPr>
        <p:spPr>
          <a:xfrm>
            <a:off x="514575" y="521125"/>
            <a:ext cx="0" cy="4098300"/>
          </a:xfrm>
          <a:prstGeom prst="straightConnector1">
            <a:avLst/>
          </a:prstGeom>
          <a:noFill/>
          <a:ln cap="flat" cmpd="sng" w="9525">
            <a:solidFill>
              <a:schemeClr val="accent6"/>
            </a:solidFill>
            <a:prstDash val="solid"/>
            <a:round/>
            <a:headEnd len="sm" w="sm" type="none"/>
            <a:tailEnd len="sm" w="sm" type="none"/>
          </a:ln>
        </p:spPr>
      </p:cxnSp>
      <p:cxnSp>
        <p:nvCxnSpPr>
          <p:cNvPr id="660" name="Google Shape;660;p33"/>
          <p:cNvCxnSpPr/>
          <p:nvPr/>
        </p:nvCxnSpPr>
        <p:spPr>
          <a:xfrm>
            <a:off x="8622600" y="521125"/>
            <a:ext cx="0" cy="4098300"/>
          </a:xfrm>
          <a:prstGeom prst="straightConnector1">
            <a:avLst/>
          </a:prstGeom>
          <a:noFill/>
          <a:ln cap="flat" cmpd="sng" w="9525">
            <a:solidFill>
              <a:schemeClr val="accent6"/>
            </a:solidFill>
            <a:prstDash val="solid"/>
            <a:round/>
            <a:headEnd len="sm" w="sm" type="none"/>
            <a:tailEnd len="sm" w="sm" type="none"/>
          </a:ln>
        </p:spPr>
      </p:cxnSp>
      <p:cxnSp>
        <p:nvCxnSpPr>
          <p:cNvPr id="661" name="Google Shape;661;p33"/>
          <p:cNvCxnSpPr/>
          <p:nvPr/>
        </p:nvCxnSpPr>
        <p:spPr>
          <a:xfrm>
            <a:off x="-675" y="521125"/>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62" name="Google Shape;662;p33"/>
          <p:cNvCxnSpPr/>
          <p:nvPr/>
        </p:nvCxnSpPr>
        <p:spPr>
          <a:xfrm>
            <a:off x="-675" y="4619425"/>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63" name="Google Shape;663;p33"/>
          <p:cNvCxnSpPr/>
          <p:nvPr/>
        </p:nvCxnSpPr>
        <p:spPr>
          <a:xfrm>
            <a:off x="-675" y="3464200"/>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64" name="Google Shape;664;p33"/>
          <p:cNvCxnSpPr/>
          <p:nvPr/>
        </p:nvCxnSpPr>
        <p:spPr>
          <a:xfrm>
            <a:off x="516375" y="4043175"/>
            <a:ext cx="8111100" cy="0"/>
          </a:xfrm>
          <a:prstGeom prst="straightConnector1">
            <a:avLst/>
          </a:prstGeom>
          <a:noFill/>
          <a:ln cap="flat" cmpd="sng" w="9525">
            <a:solidFill>
              <a:schemeClr val="accent6"/>
            </a:solidFill>
            <a:prstDash val="solid"/>
            <a:round/>
            <a:headEnd len="sm" w="sm" type="none"/>
            <a:tailEnd len="sm" w="sm" type="none"/>
          </a:ln>
        </p:spPr>
      </p:cxnSp>
      <p:cxnSp>
        <p:nvCxnSpPr>
          <p:cNvPr id="665" name="Google Shape;665;p33"/>
          <p:cNvCxnSpPr/>
          <p:nvPr/>
        </p:nvCxnSpPr>
        <p:spPr>
          <a:xfrm>
            <a:off x="4572000" y="3464200"/>
            <a:ext cx="0" cy="576300"/>
          </a:xfrm>
          <a:prstGeom prst="straightConnector1">
            <a:avLst/>
          </a:prstGeom>
          <a:noFill/>
          <a:ln cap="flat" cmpd="sng" w="9525">
            <a:solidFill>
              <a:schemeClr val="accent6"/>
            </a:solidFill>
            <a:prstDash val="solid"/>
            <a:round/>
            <a:headEnd len="sm" w="sm" type="none"/>
            <a:tailEnd len="sm" w="sm" type="none"/>
          </a:ln>
        </p:spPr>
      </p:cxnSp>
      <p:sp>
        <p:nvSpPr>
          <p:cNvPr id="666" name="Google Shape;666;p33"/>
          <p:cNvSpPr txBox="1"/>
          <p:nvPr>
            <p:ph type="title"/>
          </p:nvPr>
        </p:nvSpPr>
        <p:spPr>
          <a:xfrm>
            <a:off x="511600" y="913900"/>
            <a:ext cx="8111100" cy="1602000"/>
          </a:xfrm>
          <a:prstGeom prst="rect">
            <a:avLst/>
          </a:prstGeom>
          <a:noFill/>
          <a:ln>
            <a:noFill/>
          </a:ln>
        </p:spPr>
        <p:txBody>
          <a:bodyPr anchorCtr="0" anchor="ctr" bIns="91425" lIns="91425" spcFirstLastPara="1" rIns="91425" wrap="square" tIns="91425">
            <a:normAutofit/>
          </a:bodyPr>
          <a:lstStyle>
            <a:lvl1pPr lvl="0" algn="ctr">
              <a:lnSpc>
                <a:spcPct val="80000"/>
              </a:lnSpc>
              <a:spcBef>
                <a:spcPts val="0"/>
              </a:spcBef>
              <a:spcAft>
                <a:spcPts val="0"/>
              </a:spcAft>
              <a:buClr>
                <a:schemeClr val="dk1"/>
              </a:buClr>
              <a:buSzPts val="4400"/>
              <a:buFont typeface="Gowun Batang"/>
              <a:buNone/>
              <a:defRPr sz="4400">
                <a:solidFill>
                  <a:schemeClr val="dk1"/>
                </a:solidFill>
              </a:defRPr>
            </a:lvl1pPr>
            <a:lvl2pPr lvl="1" algn="ctr">
              <a:lnSpc>
                <a:spcPct val="80000"/>
              </a:lnSpc>
              <a:spcBef>
                <a:spcPts val="0"/>
              </a:spcBef>
              <a:spcAft>
                <a:spcPts val="0"/>
              </a:spcAft>
              <a:buClr>
                <a:schemeClr val="dk1"/>
              </a:buClr>
              <a:buSzPts val="5500"/>
              <a:buFont typeface="Gowun Batang"/>
              <a:buNone/>
              <a:defRPr sz="5500">
                <a:solidFill>
                  <a:schemeClr val="dk1"/>
                </a:solidFill>
              </a:defRPr>
            </a:lvl2pPr>
            <a:lvl3pPr lvl="2" algn="ctr">
              <a:lnSpc>
                <a:spcPct val="80000"/>
              </a:lnSpc>
              <a:spcBef>
                <a:spcPts val="0"/>
              </a:spcBef>
              <a:spcAft>
                <a:spcPts val="0"/>
              </a:spcAft>
              <a:buClr>
                <a:schemeClr val="dk1"/>
              </a:buClr>
              <a:buSzPts val="5500"/>
              <a:buFont typeface="Gowun Batang"/>
              <a:buNone/>
              <a:defRPr sz="5500">
                <a:solidFill>
                  <a:schemeClr val="dk1"/>
                </a:solidFill>
              </a:defRPr>
            </a:lvl3pPr>
            <a:lvl4pPr lvl="3" algn="ctr">
              <a:lnSpc>
                <a:spcPct val="80000"/>
              </a:lnSpc>
              <a:spcBef>
                <a:spcPts val="0"/>
              </a:spcBef>
              <a:spcAft>
                <a:spcPts val="0"/>
              </a:spcAft>
              <a:buClr>
                <a:schemeClr val="dk1"/>
              </a:buClr>
              <a:buSzPts val="5500"/>
              <a:buFont typeface="Gowun Batang"/>
              <a:buNone/>
              <a:defRPr sz="5500">
                <a:solidFill>
                  <a:schemeClr val="dk1"/>
                </a:solidFill>
              </a:defRPr>
            </a:lvl4pPr>
            <a:lvl5pPr lvl="4" algn="ctr">
              <a:lnSpc>
                <a:spcPct val="80000"/>
              </a:lnSpc>
              <a:spcBef>
                <a:spcPts val="0"/>
              </a:spcBef>
              <a:spcAft>
                <a:spcPts val="0"/>
              </a:spcAft>
              <a:buClr>
                <a:schemeClr val="dk1"/>
              </a:buClr>
              <a:buSzPts val="5500"/>
              <a:buFont typeface="Gowun Batang"/>
              <a:buNone/>
              <a:defRPr sz="5500">
                <a:solidFill>
                  <a:schemeClr val="dk1"/>
                </a:solidFill>
              </a:defRPr>
            </a:lvl5pPr>
            <a:lvl6pPr lvl="5" algn="ctr">
              <a:lnSpc>
                <a:spcPct val="80000"/>
              </a:lnSpc>
              <a:spcBef>
                <a:spcPts val="0"/>
              </a:spcBef>
              <a:spcAft>
                <a:spcPts val="0"/>
              </a:spcAft>
              <a:buClr>
                <a:schemeClr val="dk1"/>
              </a:buClr>
              <a:buSzPts val="5500"/>
              <a:buFont typeface="Gowun Batang"/>
              <a:buNone/>
              <a:defRPr sz="5500">
                <a:solidFill>
                  <a:schemeClr val="dk1"/>
                </a:solidFill>
              </a:defRPr>
            </a:lvl6pPr>
            <a:lvl7pPr lvl="6" algn="ctr">
              <a:lnSpc>
                <a:spcPct val="80000"/>
              </a:lnSpc>
              <a:spcBef>
                <a:spcPts val="0"/>
              </a:spcBef>
              <a:spcAft>
                <a:spcPts val="0"/>
              </a:spcAft>
              <a:buClr>
                <a:schemeClr val="dk1"/>
              </a:buClr>
              <a:buSzPts val="5500"/>
              <a:buFont typeface="Gowun Batang"/>
              <a:buNone/>
              <a:defRPr sz="5500">
                <a:solidFill>
                  <a:schemeClr val="dk1"/>
                </a:solidFill>
              </a:defRPr>
            </a:lvl7pPr>
            <a:lvl8pPr lvl="7" algn="ctr">
              <a:lnSpc>
                <a:spcPct val="80000"/>
              </a:lnSpc>
              <a:spcBef>
                <a:spcPts val="0"/>
              </a:spcBef>
              <a:spcAft>
                <a:spcPts val="0"/>
              </a:spcAft>
              <a:buClr>
                <a:schemeClr val="dk1"/>
              </a:buClr>
              <a:buSzPts val="5500"/>
              <a:buFont typeface="Gowun Batang"/>
              <a:buNone/>
              <a:defRPr sz="5500">
                <a:solidFill>
                  <a:schemeClr val="dk1"/>
                </a:solidFill>
              </a:defRPr>
            </a:lvl8pPr>
            <a:lvl9pPr lvl="8" algn="ctr">
              <a:lnSpc>
                <a:spcPct val="80000"/>
              </a:lnSpc>
              <a:spcBef>
                <a:spcPts val="0"/>
              </a:spcBef>
              <a:spcAft>
                <a:spcPts val="0"/>
              </a:spcAft>
              <a:buClr>
                <a:schemeClr val="dk1"/>
              </a:buClr>
              <a:buSzPts val="5500"/>
              <a:buFont typeface="Gowun Batang"/>
              <a:buNone/>
              <a:defRPr sz="5500">
                <a:solidFill>
                  <a:schemeClr val="dk1"/>
                </a:solidFill>
              </a:defRPr>
            </a:lvl9pPr>
          </a:lstStyle>
          <a:p/>
        </p:txBody>
      </p:sp>
      <p:sp>
        <p:nvSpPr>
          <p:cNvPr id="667" name="Google Shape;667;p33"/>
          <p:cNvSpPr txBox="1"/>
          <p:nvPr>
            <p:ph idx="4" type="subTitle"/>
          </p:nvPr>
        </p:nvSpPr>
        <p:spPr>
          <a:xfrm>
            <a:off x="511500" y="2515913"/>
            <a:ext cx="8111100" cy="3693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chemeClr val="accent3"/>
              </a:buClr>
              <a:buSzPts val="1200"/>
              <a:buFont typeface="Inter"/>
              <a:buNone/>
              <a:defRPr>
                <a:solidFill>
                  <a:schemeClr val="accent3"/>
                </a:solidFill>
              </a:defRPr>
            </a:lvl1pPr>
            <a:lvl2pPr lvl="1" algn="ctr">
              <a:lnSpc>
                <a:spcPct val="115000"/>
              </a:lnSpc>
              <a:spcBef>
                <a:spcPts val="0"/>
              </a:spcBef>
              <a:spcAft>
                <a:spcPts val="0"/>
              </a:spcAft>
              <a:buClr>
                <a:schemeClr val="accent3"/>
              </a:buClr>
              <a:buSzPts val="1200"/>
              <a:buFont typeface="Inter"/>
              <a:buNone/>
              <a:defRPr>
                <a:solidFill>
                  <a:schemeClr val="accent3"/>
                </a:solidFill>
              </a:defRPr>
            </a:lvl2pPr>
            <a:lvl3pPr lvl="2" algn="ctr">
              <a:lnSpc>
                <a:spcPct val="115000"/>
              </a:lnSpc>
              <a:spcBef>
                <a:spcPts val="0"/>
              </a:spcBef>
              <a:spcAft>
                <a:spcPts val="0"/>
              </a:spcAft>
              <a:buClr>
                <a:schemeClr val="accent3"/>
              </a:buClr>
              <a:buSzPts val="1200"/>
              <a:buFont typeface="Inter"/>
              <a:buNone/>
              <a:defRPr>
                <a:solidFill>
                  <a:schemeClr val="accent3"/>
                </a:solidFill>
              </a:defRPr>
            </a:lvl3pPr>
            <a:lvl4pPr lvl="3" algn="ctr">
              <a:lnSpc>
                <a:spcPct val="115000"/>
              </a:lnSpc>
              <a:spcBef>
                <a:spcPts val="0"/>
              </a:spcBef>
              <a:spcAft>
                <a:spcPts val="0"/>
              </a:spcAft>
              <a:buClr>
                <a:schemeClr val="accent3"/>
              </a:buClr>
              <a:buSzPts val="1200"/>
              <a:buFont typeface="Inter"/>
              <a:buNone/>
              <a:defRPr>
                <a:solidFill>
                  <a:schemeClr val="accent3"/>
                </a:solidFill>
              </a:defRPr>
            </a:lvl4pPr>
            <a:lvl5pPr lvl="4" algn="ctr">
              <a:lnSpc>
                <a:spcPct val="115000"/>
              </a:lnSpc>
              <a:spcBef>
                <a:spcPts val="0"/>
              </a:spcBef>
              <a:spcAft>
                <a:spcPts val="0"/>
              </a:spcAft>
              <a:buClr>
                <a:schemeClr val="accent3"/>
              </a:buClr>
              <a:buSzPts val="1200"/>
              <a:buFont typeface="Inter"/>
              <a:buNone/>
              <a:defRPr>
                <a:solidFill>
                  <a:schemeClr val="accent3"/>
                </a:solidFill>
              </a:defRPr>
            </a:lvl5pPr>
            <a:lvl6pPr lvl="5" algn="ctr">
              <a:lnSpc>
                <a:spcPct val="115000"/>
              </a:lnSpc>
              <a:spcBef>
                <a:spcPts val="0"/>
              </a:spcBef>
              <a:spcAft>
                <a:spcPts val="0"/>
              </a:spcAft>
              <a:buClr>
                <a:schemeClr val="accent3"/>
              </a:buClr>
              <a:buSzPts val="1200"/>
              <a:buFont typeface="Inter"/>
              <a:buNone/>
              <a:defRPr>
                <a:solidFill>
                  <a:schemeClr val="accent3"/>
                </a:solidFill>
              </a:defRPr>
            </a:lvl6pPr>
            <a:lvl7pPr lvl="6" algn="ctr">
              <a:lnSpc>
                <a:spcPct val="115000"/>
              </a:lnSpc>
              <a:spcBef>
                <a:spcPts val="0"/>
              </a:spcBef>
              <a:spcAft>
                <a:spcPts val="0"/>
              </a:spcAft>
              <a:buClr>
                <a:schemeClr val="accent3"/>
              </a:buClr>
              <a:buSzPts val="1200"/>
              <a:buFont typeface="Inter"/>
              <a:buNone/>
              <a:defRPr>
                <a:solidFill>
                  <a:schemeClr val="accent3"/>
                </a:solidFill>
              </a:defRPr>
            </a:lvl7pPr>
            <a:lvl8pPr lvl="7" algn="ctr">
              <a:lnSpc>
                <a:spcPct val="115000"/>
              </a:lnSpc>
              <a:spcBef>
                <a:spcPts val="0"/>
              </a:spcBef>
              <a:spcAft>
                <a:spcPts val="0"/>
              </a:spcAft>
              <a:buClr>
                <a:schemeClr val="accent3"/>
              </a:buClr>
              <a:buSzPts val="1200"/>
              <a:buFont typeface="Inter"/>
              <a:buNone/>
              <a:defRPr>
                <a:solidFill>
                  <a:schemeClr val="accent3"/>
                </a:solidFill>
              </a:defRPr>
            </a:lvl8pPr>
            <a:lvl9pPr lvl="8" algn="ctr">
              <a:lnSpc>
                <a:spcPct val="115000"/>
              </a:lnSpc>
              <a:spcBef>
                <a:spcPts val="0"/>
              </a:spcBef>
              <a:spcAft>
                <a:spcPts val="0"/>
              </a:spcAft>
              <a:buClr>
                <a:schemeClr val="accent3"/>
              </a:buClr>
              <a:buSzPts val="1200"/>
              <a:buFont typeface="Inter"/>
              <a:buNone/>
              <a:defRPr>
                <a:solidFill>
                  <a:schemeClr val="accent3"/>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5">
  <p:cSld name="BLANK_2_1">
    <p:bg>
      <p:bgPr>
        <a:solidFill>
          <a:schemeClr val="lt1"/>
        </a:solidFill>
      </p:bgPr>
    </p:bg>
    <p:spTree>
      <p:nvGrpSpPr>
        <p:cNvPr id="668" name="Shape 668"/>
        <p:cNvGrpSpPr/>
        <p:nvPr/>
      </p:nvGrpSpPr>
      <p:grpSpPr>
        <a:xfrm>
          <a:off x="0" y="0"/>
          <a:ext cx="0" cy="0"/>
          <a:chOff x="0" y="0"/>
          <a:chExt cx="0" cy="0"/>
        </a:xfrm>
      </p:grpSpPr>
      <p:cxnSp>
        <p:nvCxnSpPr>
          <p:cNvPr id="669" name="Google Shape;669;p34"/>
          <p:cNvCxnSpPr/>
          <p:nvPr/>
        </p:nvCxnSpPr>
        <p:spPr>
          <a:xfrm>
            <a:off x="514575" y="521125"/>
            <a:ext cx="0" cy="4098300"/>
          </a:xfrm>
          <a:prstGeom prst="straightConnector1">
            <a:avLst/>
          </a:prstGeom>
          <a:noFill/>
          <a:ln cap="flat" cmpd="sng" w="9525">
            <a:solidFill>
              <a:schemeClr val="accent6"/>
            </a:solidFill>
            <a:prstDash val="solid"/>
            <a:round/>
            <a:headEnd len="sm" w="sm" type="none"/>
            <a:tailEnd len="sm" w="sm" type="none"/>
          </a:ln>
        </p:spPr>
      </p:cxnSp>
      <p:cxnSp>
        <p:nvCxnSpPr>
          <p:cNvPr id="670" name="Google Shape;670;p34"/>
          <p:cNvCxnSpPr/>
          <p:nvPr/>
        </p:nvCxnSpPr>
        <p:spPr>
          <a:xfrm>
            <a:off x="8622600" y="521125"/>
            <a:ext cx="0" cy="4098300"/>
          </a:xfrm>
          <a:prstGeom prst="straightConnector1">
            <a:avLst/>
          </a:prstGeom>
          <a:noFill/>
          <a:ln cap="flat" cmpd="sng" w="9525">
            <a:solidFill>
              <a:schemeClr val="accent6"/>
            </a:solidFill>
            <a:prstDash val="solid"/>
            <a:round/>
            <a:headEnd len="sm" w="sm" type="none"/>
            <a:tailEnd len="sm" w="sm" type="none"/>
          </a:ln>
        </p:spPr>
      </p:cxnSp>
      <p:cxnSp>
        <p:nvCxnSpPr>
          <p:cNvPr id="671" name="Google Shape;671;p34"/>
          <p:cNvCxnSpPr/>
          <p:nvPr/>
        </p:nvCxnSpPr>
        <p:spPr>
          <a:xfrm>
            <a:off x="-675" y="521125"/>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72" name="Google Shape;672;p34"/>
          <p:cNvCxnSpPr/>
          <p:nvPr/>
        </p:nvCxnSpPr>
        <p:spPr>
          <a:xfrm>
            <a:off x="-675" y="4619425"/>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73" name="Google Shape;673;p34"/>
          <p:cNvCxnSpPr/>
          <p:nvPr/>
        </p:nvCxnSpPr>
        <p:spPr>
          <a:xfrm>
            <a:off x="-675" y="3464200"/>
            <a:ext cx="9145200" cy="0"/>
          </a:xfrm>
          <a:prstGeom prst="straightConnector1">
            <a:avLst/>
          </a:prstGeom>
          <a:noFill/>
          <a:ln cap="flat" cmpd="sng" w="9525">
            <a:solidFill>
              <a:schemeClr val="accent6"/>
            </a:solidFill>
            <a:prstDash val="solid"/>
            <a:round/>
            <a:headEnd len="sm" w="sm" type="none"/>
            <a:tailEnd len="sm" w="sm" type="none"/>
          </a:ln>
        </p:spPr>
      </p:cxnSp>
      <p:cxnSp>
        <p:nvCxnSpPr>
          <p:cNvPr id="674" name="Google Shape;674;p34"/>
          <p:cNvCxnSpPr/>
          <p:nvPr/>
        </p:nvCxnSpPr>
        <p:spPr>
          <a:xfrm>
            <a:off x="516375" y="4043175"/>
            <a:ext cx="8111100" cy="0"/>
          </a:xfrm>
          <a:prstGeom prst="straightConnector1">
            <a:avLst/>
          </a:prstGeom>
          <a:noFill/>
          <a:ln cap="flat" cmpd="sng" w="9525">
            <a:solidFill>
              <a:schemeClr val="dk1"/>
            </a:solidFill>
            <a:prstDash val="solid"/>
            <a:round/>
            <a:headEnd len="sm" w="sm" type="none"/>
            <a:tailEnd len="sm" w="sm" type="none"/>
          </a:ln>
        </p:spPr>
      </p:cxnSp>
      <p:sp>
        <p:nvSpPr>
          <p:cNvPr id="675" name="Google Shape;675;p34"/>
          <p:cNvSpPr txBox="1"/>
          <p:nvPr>
            <p:ph type="title"/>
          </p:nvPr>
        </p:nvSpPr>
        <p:spPr>
          <a:xfrm>
            <a:off x="511600" y="913900"/>
            <a:ext cx="8111100" cy="1602000"/>
          </a:xfrm>
          <a:prstGeom prst="rect">
            <a:avLst/>
          </a:prstGeom>
          <a:noFill/>
          <a:ln>
            <a:noFill/>
          </a:ln>
        </p:spPr>
        <p:txBody>
          <a:bodyPr anchorCtr="0" anchor="ctr" bIns="91425" lIns="91425" spcFirstLastPara="1" rIns="91425" wrap="square" tIns="91425">
            <a:normAutofit/>
          </a:bodyPr>
          <a:lstStyle>
            <a:lvl1pPr lvl="0" algn="ctr">
              <a:lnSpc>
                <a:spcPct val="80000"/>
              </a:lnSpc>
              <a:spcBef>
                <a:spcPts val="0"/>
              </a:spcBef>
              <a:spcAft>
                <a:spcPts val="0"/>
              </a:spcAft>
              <a:buClr>
                <a:schemeClr val="dk1"/>
              </a:buClr>
              <a:buSzPts val="4400"/>
              <a:buFont typeface="Gowun Batang"/>
              <a:buNone/>
              <a:defRPr sz="4400">
                <a:solidFill>
                  <a:schemeClr val="dk1"/>
                </a:solidFill>
              </a:defRPr>
            </a:lvl1pPr>
            <a:lvl2pPr lvl="1" algn="ctr">
              <a:lnSpc>
                <a:spcPct val="80000"/>
              </a:lnSpc>
              <a:spcBef>
                <a:spcPts val="0"/>
              </a:spcBef>
              <a:spcAft>
                <a:spcPts val="0"/>
              </a:spcAft>
              <a:buClr>
                <a:schemeClr val="dk1"/>
              </a:buClr>
              <a:buSzPts val="5500"/>
              <a:buFont typeface="Gowun Batang"/>
              <a:buNone/>
              <a:defRPr sz="5500">
                <a:solidFill>
                  <a:schemeClr val="dk1"/>
                </a:solidFill>
              </a:defRPr>
            </a:lvl2pPr>
            <a:lvl3pPr lvl="2" algn="ctr">
              <a:lnSpc>
                <a:spcPct val="80000"/>
              </a:lnSpc>
              <a:spcBef>
                <a:spcPts val="0"/>
              </a:spcBef>
              <a:spcAft>
                <a:spcPts val="0"/>
              </a:spcAft>
              <a:buClr>
                <a:schemeClr val="dk1"/>
              </a:buClr>
              <a:buSzPts val="5500"/>
              <a:buFont typeface="Gowun Batang"/>
              <a:buNone/>
              <a:defRPr sz="5500">
                <a:solidFill>
                  <a:schemeClr val="dk1"/>
                </a:solidFill>
              </a:defRPr>
            </a:lvl3pPr>
            <a:lvl4pPr lvl="3" algn="ctr">
              <a:lnSpc>
                <a:spcPct val="80000"/>
              </a:lnSpc>
              <a:spcBef>
                <a:spcPts val="0"/>
              </a:spcBef>
              <a:spcAft>
                <a:spcPts val="0"/>
              </a:spcAft>
              <a:buClr>
                <a:schemeClr val="dk1"/>
              </a:buClr>
              <a:buSzPts val="5500"/>
              <a:buFont typeface="Gowun Batang"/>
              <a:buNone/>
              <a:defRPr sz="5500">
                <a:solidFill>
                  <a:schemeClr val="dk1"/>
                </a:solidFill>
              </a:defRPr>
            </a:lvl4pPr>
            <a:lvl5pPr lvl="4" algn="ctr">
              <a:lnSpc>
                <a:spcPct val="80000"/>
              </a:lnSpc>
              <a:spcBef>
                <a:spcPts val="0"/>
              </a:spcBef>
              <a:spcAft>
                <a:spcPts val="0"/>
              </a:spcAft>
              <a:buClr>
                <a:schemeClr val="dk1"/>
              </a:buClr>
              <a:buSzPts val="5500"/>
              <a:buFont typeface="Gowun Batang"/>
              <a:buNone/>
              <a:defRPr sz="5500">
                <a:solidFill>
                  <a:schemeClr val="dk1"/>
                </a:solidFill>
              </a:defRPr>
            </a:lvl5pPr>
            <a:lvl6pPr lvl="5" algn="ctr">
              <a:lnSpc>
                <a:spcPct val="80000"/>
              </a:lnSpc>
              <a:spcBef>
                <a:spcPts val="0"/>
              </a:spcBef>
              <a:spcAft>
                <a:spcPts val="0"/>
              </a:spcAft>
              <a:buClr>
                <a:schemeClr val="dk1"/>
              </a:buClr>
              <a:buSzPts val="5500"/>
              <a:buFont typeface="Gowun Batang"/>
              <a:buNone/>
              <a:defRPr sz="5500">
                <a:solidFill>
                  <a:schemeClr val="dk1"/>
                </a:solidFill>
              </a:defRPr>
            </a:lvl6pPr>
            <a:lvl7pPr lvl="6" algn="ctr">
              <a:lnSpc>
                <a:spcPct val="80000"/>
              </a:lnSpc>
              <a:spcBef>
                <a:spcPts val="0"/>
              </a:spcBef>
              <a:spcAft>
                <a:spcPts val="0"/>
              </a:spcAft>
              <a:buClr>
                <a:schemeClr val="dk1"/>
              </a:buClr>
              <a:buSzPts val="5500"/>
              <a:buFont typeface="Gowun Batang"/>
              <a:buNone/>
              <a:defRPr sz="5500">
                <a:solidFill>
                  <a:schemeClr val="dk1"/>
                </a:solidFill>
              </a:defRPr>
            </a:lvl7pPr>
            <a:lvl8pPr lvl="7" algn="ctr">
              <a:lnSpc>
                <a:spcPct val="80000"/>
              </a:lnSpc>
              <a:spcBef>
                <a:spcPts val="0"/>
              </a:spcBef>
              <a:spcAft>
                <a:spcPts val="0"/>
              </a:spcAft>
              <a:buClr>
                <a:schemeClr val="dk1"/>
              </a:buClr>
              <a:buSzPts val="5500"/>
              <a:buFont typeface="Gowun Batang"/>
              <a:buNone/>
              <a:defRPr sz="5500">
                <a:solidFill>
                  <a:schemeClr val="dk1"/>
                </a:solidFill>
              </a:defRPr>
            </a:lvl8pPr>
            <a:lvl9pPr lvl="8" algn="ctr">
              <a:lnSpc>
                <a:spcPct val="80000"/>
              </a:lnSpc>
              <a:spcBef>
                <a:spcPts val="0"/>
              </a:spcBef>
              <a:spcAft>
                <a:spcPts val="0"/>
              </a:spcAft>
              <a:buClr>
                <a:schemeClr val="dk1"/>
              </a:buClr>
              <a:buSzPts val="5500"/>
              <a:buFont typeface="Gowun Batang"/>
              <a:buNone/>
              <a:defRPr sz="5500">
                <a:solidFill>
                  <a:schemeClr val="dk1"/>
                </a:solidFill>
              </a:defRPr>
            </a:lvl9pPr>
          </a:lstStyle>
          <a:p/>
        </p:txBody>
      </p:sp>
      <p:sp>
        <p:nvSpPr>
          <p:cNvPr id="676" name="Google Shape;676;p34"/>
          <p:cNvSpPr txBox="1"/>
          <p:nvPr>
            <p:ph idx="1" type="subTitle"/>
          </p:nvPr>
        </p:nvSpPr>
        <p:spPr>
          <a:xfrm>
            <a:off x="511500" y="2515913"/>
            <a:ext cx="8111100" cy="3693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chemeClr val="accent6"/>
              </a:buClr>
              <a:buSzPts val="1200"/>
              <a:buFont typeface="Inter"/>
              <a:buNone/>
              <a:defRPr>
                <a:solidFill>
                  <a:schemeClr val="accent6"/>
                </a:solidFill>
              </a:defRPr>
            </a:lvl1pPr>
            <a:lvl2pPr lvl="1" algn="ctr">
              <a:lnSpc>
                <a:spcPct val="115000"/>
              </a:lnSpc>
              <a:spcBef>
                <a:spcPts val="0"/>
              </a:spcBef>
              <a:spcAft>
                <a:spcPts val="0"/>
              </a:spcAft>
              <a:buClr>
                <a:schemeClr val="accent4"/>
              </a:buClr>
              <a:buSzPts val="1200"/>
              <a:buFont typeface="Inter"/>
              <a:buNone/>
              <a:defRPr>
                <a:solidFill>
                  <a:schemeClr val="accent4"/>
                </a:solidFill>
              </a:defRPr>
            </a:lvl2pPr>
            <a:lvl3pPr lvl="2" algn="ctr">
              <a:lnSpc>
                <a:spcPct val="115000"/>
              </a:lnSpc>
              <a:spcBef>
                <a:spcPts val="0"/>
              </a:spcBef>
              <a:spcAft>
                <a:spcPts val="0"/>
              </a:spcAft>
              <a:buClr>
                <a:schemeClr val="accent4"/>
              </a:buClr>
              <a:buSzPts val="1200"/>
              <a:buFont typeface="Inter"/>
              <a:buNone/>
              <a:defRPr>
                <a:solidFill>
                  <a:schemeClr val="accent4"/>
                </a:solidFill>
              </a:defRPr>
            </a:lvl3pPr>
            <a:lvl4pPr lvl="3" algn="ctr">
              <a:lnSpc>
                <a:spcPct val="115000"/>
              </a:lnSpc>
              <a:spcBef>
                <a:spcPts val="0"/>
              </a:spcBef>
              <a:spcAft>
                <a:spcPts val="0"/>
              </a:spcAft>
              <a:buClr>
                <a:schemeClr val="accent4"/>
              </a:buClr>
              <a:buSzPts val="1200"/>
              <a:buFont typeface="Inter"/>
              <a:buNone/>
              <a:defRPr>
                <a:solidFill>
                  <a:schemeClr val="accent4"/>
                </a:solidFill>
              </a:defRPr>
            </a:lvl4pPr>
            <a:lvl5pPr lvl="4" algn="ctr">
              <a:lnSpc>
                <a:spcPct val="115000"/>
              </a:lnSpc>
              <a:spcBef>
                <a:spcPts val="0"/>
              </a:spcBef>
              <a:spcAft>
                <a:spcPts val="0"/>
              </a:spcAft>
              <a:buClr>
                <a:schemeClr val="accent4"/>
              </a:buClr>
              <a:buSzPts val="1200"/>
              <a:buFont typeface="Inter"/>
              <a:buNone/>
              <a:defRPr>
                <a:solidFill>
                  <a:schemeClr val="accent4"/>
                </a:solidFill>
              </a:defRPr>
            </a:lvl5pPr>
            <a:lvl6pPr lvl="5" algn="ctr">
              <a:lnSpc>
                <a:spcPct val="115000"/>
              </a:lnSpc>
              <a:spcBef>
                <a:spcPts val="0"/>
              </a:spcBef>
              <a:spcAft>
                <a:spcPts val="0"/>
              </a:spcAft>
              <a:buClr>
                <a:schemeClr val="accent4"/>
              </a:buClr>
              <a:buSzPts val="1200"/>
              <a:buFont typeface="Inter"/>
              <a:buNone/>
              <a:defRPr>
                <a:solidFill>
                  <a:schemeClr val="accent4"/>
                </a:solidFill>
              </a:defRPr>
            </a:lvl6pPr>
            <a:lvl7pPr lvl="6" algn="ctr">
              <a:lnSpc>
                <a:spcPct val="115000"/>
              </a:lnSpc>
              <a:spcBef>
                <a:spcPts val="0"/>
              </a:spcBef>
              <a:spcAft>
                <a:spcPts val="0"/>
              </a:spcAft>
              <a:buClr>
                <a:schemeClr val="accent4"/>
              </a:buClr>
              <a:buSzPts val="1200"/>
              <a:buFont typeface="Inter"/>
              <a:buNone/>
              <a:defRPr>
                <a:solidFill>
                  <a:schemeClr val="accent4"/>
                </a:solidFill>
              </a:defRPr>
            </a:lvl7pPr>
            <a:lvl8pPr lvl="7" algn="ctr">
              <a:lnSpc>
                <a:spcPct val="115000"/>
              </a:lnSpc>
              <a:spcBef>
                <a:spcPts val="0"/>
              </a:spcBef>
              <a:spcAft>
                <a:spcPts val="0"/>
              </a:spcAft>
              <a:buClr>
                <a:schemeClr val="accent4"/>
              </a:buClr>
              <a:buSzPts val="1200"/>
              <a:buFont typeface="Inter"/>
              <a:buNone/>
              <a:defRPr>
                <a:solidFill>
                  <a:schemeClr val="accent4"/>
                </a:solidFill>
              </a:defRPr>
            </a:lvl8pPr>
            <a:lvl9pPr lvl="8" algn="ctr">
              <a:lnSpc>
                <a:spcPct val="115000"/>
              </a:lnSpc>
              <a:spcBef>
                <a:spcPts val="0"/>
              </a:spcBef>
              <a:spcAft>
                <a:spcPts val="0"/>
              </a:spcAft>
              <a:buClr>
                <a:schemeClr val="accent4"/>
              </a:buClr>
              <a:buSzPts val="1200"/>
              <a:buFont typeface="Inter"/>
              <a:buNone/>
              <a:defRPr>
                <a:solidFill>
                  <a:schemeClr val="accent4"/>
                </a:solidFill>
              </a:defRPr>
            </a:lvl9pPr>
          </a:lstStyle>
          <a:p/>
        </p:txBody>
      </p:sp>
      <p:sp>
        <p:nvSpPr>
          <p:cNvPr id="677" name="Google Shape;677;p34"/>
          <p:cNvSpPr txBox="1"/>
          <p:nvPr>
            <p:ph idx="2" type="subTitle"/>
          </p:nvPr>
        </p:nvSpPr>
        <p:spPr>
          <a:xfrm>
            <a:off x="514575" y="3467000"/>
            <a:ext cx="4057500" cy="5763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dk1"/>
              </a:buClr>
              <a:buSzPts val="1000"/>
              <a:buFont typeface="Inter"/>
              <a:buNone/>
              <a:defRPr sz="1000">
                <a:solidFill>
                  <a:schemeClr val="dk1"/>
                </a:solidFill>
              </a:defRPr>
            </a:lvl1pPr>
            <a:lvl2pPr lvl="1" algn="ctr">
              <a:lnSpc>
                <a:spcPct val="115000"/>
              </a:lnSpc>
              <a:spcBef>
                <a:spcPts val="0"/>
              </a:spcBef>
              <a:spcAft>
                <a:spcPts val="0"/>
              </a:spcAft>
              <a:buClr>
                <a:schemeClr val="dk1"/>
              </a:buClr>
              <a:buSzPts val="1000"/>
              <a:buFont typeface="Inter"/>
              <a:buNone/>
              <a:defRPr sz="1000">
                <a:solidFill>
                  <a:schemeClr val="dk1"/>
                </a:solidFill>
              </a:defRPr>
            </a:lvl2pPr>
            <a:lvl3pPr lvl="2" algn="ctr">
              <a:lnSpc>
                <a:spcPct val="115000"/>
              </a:lnSpc>
              <a:spcBef>
                <a:spcPts val="0"/>
              </a:spcBef>
              <a:spcAft>
                <a:spcPts val="0"/>
              </a:spcAft>
              <a:buClr>
                <a:schemeClr val="dk1"/>
              </a:buClr>
              <a:buSzPts val="1000"/>
              <a:buFont typeface="Inter"/>
              <a:buNone/>
              <a:defRPr sz="1000">
                <a:solidFill>
                  <a:schemeClr val="dk1"/>
                </a:solidFill>
              </a:defRPr>
            </a:lvl3pPr>
            <a:lvl4pPr lvl="3" algn="ctr">
              <a:lnSpc>
                <a:spcPct val="115000"/>
              </a:lnSpc>
              <a:spcBef>
                <a:spcPts val="0"/>
              </a:spcBef>
              <a:spcAft>
                <a:spcPts val="0"/>
              </a:spcAft>
              <a:buClr>
                <a:schemeClr val="dk1"/>
              </a:buClr>
              <a:buSzPts val="1000"/>
              <a:buFont typeface="Inter"/>
              <a:buNone/>
              <a:defRPr sz="1000">
                <a:solidFill>
                  <a:schemeClr val="dk1"/>
                </a:solidFill>
              </a:defRPr>
            </a:lvl4pPr>
            <a:lvl5pPr lvl="4" algn="ctr">
              <a:lnSpc>
                <a:spcPct val="115000"/>
              </a:lnSpc>
              <a:spcBef>
                <a:spcPts val="0"/>
              </a:spcBef>
              <a:spcAft>
                <a:spcPts val="0"/>
              </a:spcAft>
              <a:buClr>
                <a:schemeClr val="dk1"/>
              </a:buClr>
              <a:buSzPts val="1000"/>
              <a:buFont typeface="Inter"/>
              <a:buNone/>
              <a:defRPr sz="1000">
                <a:solidFill>
                  <a:schemeClr val="dk1"/>
                </a:solidFill>
              </a:defRPr>
            </a:lvl5pPr>
            <a:lvl6pPr lvl="5" algn="ctr">
              <a:lnSpc>
                <a:spcPct val="115000"/>
              </a:lnSpc>
              <a:spcBef>
                <a:spcPts val="0"/>
              </a:spcBef>
              <a:spcAft>
                <a:spcPts val="0"/>
              </a:spcAft>
              <a:buClr>
                <a:schemeClr val="dk1"/>
              </a:buClr>
              <a:buSzPts val="1000"/>
              <a:buFont typeface="Inter"/>
              <a:buNone/>
              <a:defRPr sz="1000">
                <a:solidFill>
                  <a:schemeClr val="dk1"/>
                </a:solidFill>
              </a:defRPr>
            </a:lvl6pPr>
            <a:lvl7pPr lvl="6" algn="ctr">
              <a:lnSpc>
                <a:spcPct val="115000"/>
              </a:lnSpc>
              <a:spcBef>
                <a:spcPts val="0"/>
              </a:spcBef>
              <a:spcAft>
                <a:spcPts val="0"/>
              </a:spcAft>
              <a:buClr>
                <a:schemeClr val="dk1"/>
              </a:buClr>
              <a:buSzPts val="1000"/>
              <a:buFont typeface="Inter"/>
              <a:buNone/>
              <a:defRPr sz="1000">
                <a:solidFill>
                  <a:schemeClr val="dk1"/>
                </a:solidFill>
              </a:defRPr>
            </a:lvl7pPr>
            <a:lvl8pPr lvl="7" algn="ctr">
              <a:lnSpc>
                <a:spcPct val="115000"/>
              </a:lnSpc>
              <a:spcBef>
                <a:spcPts val="0"/>
              </a:spcBef>
              <a:spcAft>
                <a:spcPts val="0"/>
              </a:spcAft>
              <a:buClr>
                <a:schemeClr val="dk1"/>
              </a:buClr>
              <a:buSzPts val="1000"/>
              <a:buFont typeface="Inter"/>
              <a:buNone/>
              <a:defRPr sz="1000">
                <a:solidFill>
                  <a:schemeClr val="dk1"/>
                </a:solidFill>
              </a:defRPr>
            </a:lvl8pPr>
            <a:lvl9pPr lvl="8" algn="ct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678" name="Google Shape;678;p34"/>
          <p:cNvSpPr txBox="1"/>
          <p:nvPr>
            <p:ph idx="3" type="subTitle"/>
          </p:nvPr>
        </p:nvSpPr>
        <p:spPr>
          <a:xfrm>
            <a:off x="4572000" y="3467000"/>
            <a:ext cx="4057500" cy="5763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dk1"/>
              </a:buClr>
              <a:buSzPts val="1000"/>
              <a:buFont typeface="Inter"/>
              <a:buNone/>
              <a:defRPr sz="1000">
                <a:solidFill>
                  <a:schemeClr val="dk1"/>
                </a:solidFill>
              </a:defRPr>
            </a:lvl1pPr>
            <a:lvl2pPr lvl="1" algn="ctr">
              <a:lnSpc>
                <a:spcPct val="115000"/>
              </a:lnSpc>
              <a:spcBef>
                <a:spcPts val="0"/>
              </a:spcBef>
              <a:spcAft>
                <a:spcPts val="0"/>
              </a:spcAft>
              <a:buClr>
                <a:schemeClr val="dk1"/>
              </a:buClr>
              <a:buSzPts val="1000"/>
              <a:buFont typeface="Inter"/>
              <a:buNone/>
              <a:defRPr sz="1000">
                <a:solidFill>
                  <a:schemeClr val="dk1"/>
                </a:solidFill>
              </a:defRPr>
            </a:lvl2pPr>
            <a:lvl3pPr lvl="2" algn="ctr">
              <a:lnSpc>
                <a:spcPct val="115000"/>
              </a:lnSpc>
              <a:spcBef>
                <a:spcPts val="0"/>
              </a:spcBef>
              <a:spcAft>
                <a:spcPts val="0"/>
              </a:spcAft>
              <a:buClr>
                <a:schemeClr val="dk1"/>
              </a:buClr>
              <a:buSzPts val="1000"/>
              <a:buFont typeface="Inter"/>
              <a:buNone/>
              <a:defRPr sz="1000">
                <a:solidFill>
                  <a:schemeClr val="dk1"/>
                </a:solidFill>
              </a:defRPr>
            </a:lvl3pPr>
            <a:lvl4pPr lvl="3" algn="ctr">
              <a:lnSpc>
                <a:spcPct val="115000"/>
              </a:lnSpc>
              <a:spcBef>
                <a:spcPts val="0"/>
              </a:spcBef>
              <a:spcAft>
                <a:spcPts val="0"/>
              </a:spcAft>
              <a:buClr>
                <a:schemeClr val="dk1"/>
              </a:buClr>
              <a:buSzPts val="1000"/>
              <a:buFont typeface="Inter"/>
              <a:buNone/>
              <a:defRPr sz="1000">
                <a:solidFill>
                  <a:schemeClr val="dk1"/>
                </a:solidFill>
              </a:defRPr>
            </a:lvl4pPr>
            <a:lvl5pPr lvl="4" algn="ctr">
              <a:lnSpc>
                <a:spcPct val="115000"/>
              </a:lnSpc>
              <a:spcBef>
                <a:spcPts val="0"/>
              </a:spcBef>
              <a:spcAft>
                <a:spcPts val="0"/>
              </a:spcAft>
              <a:buClr>
                <a:schemeClr val="dk1"/>
              </a:buClr>
              <a:buSzPts val="1000"/>
              <a:buFont typeface="Inter"/>
              <a:buNone/>
              <a:defRPr sz="1000">
                <a:solidFill>
                  <a:schemeClr val="dk1"/>
                </a:solidFill>
              </a:defRPr>
            </a:lvl5pPr>
            <a:lvl6pPr lvl="5" algn="ctr">
              <a:lnSpc>
                <a:spcPct val="115000"/>
              </a:lnSpc>
              <a:spcBef>
                <a:spcPts val="0"/>
              </a:spcBef>
              <a:spcAft>
                <a:spcPts val="0"/>
              </a:spcAft>
              <a:buClr>
                <a:schemeClr val="dk1"/>
              </a:buClr>
              <a:buSzPts val="1000"/>
              <a:buFont typeface="Inter"/>
              <a:buNone/>
              <a:defRPr sz="1000">
                <a:solidFill>
                  <a:schemeClr val="dk1"/>
                </a:solidFill>
              </a:defRPr>
            </a:lvl6pPr>
            <a:lvl7pPr lvl="6" algn="ctr">
              <a:lnSpc>
                <a:spcPct val="115000"/>
              </a:lnSpc>
              <a:spcBef>
                <a:spcPts val="0"/>
              </a:spcBef>
              <a:spcAft>
                <a:spcPts val="0"/>
              </a:spcAft>
              <a:buClr>
                <a:schemeClr val="dk1"/>
              </a:buClr>
              <a:buSzPts val="1000"/>
              <a:buFont typeface="Inter"/>
              <a:buNone/>
              <a:defRPr sz="1000">
                <a:solidFill>
                  <a:schemeClr val="dk1"/>
                </a:solidFill>
              </a:defRPr>
            </a:lvl7pPr>
            <a:lvl8pPr lvl="7" algn="ctr">
              <a:lnSpc>
                <a:spcPct val="115000"/>
              </a:lnSpc>
              <a:spcBef>
                <a:spcPts val="0"/>
              </a:spcBef>
              <a:spcAft>
                <a:spcPts val="0"/>
              </a:spcAft>
              <a:buClr>
                <a:schemeClr val="dk1"/>
              </a:buClr>
              <a:buSzPts val="1000"/>
              <a:buFont typeface="Inter"/>
              <a:buNone/>
              <a:defRPr sz="1000">
                <a:solidFill>
                  <a:schemeClr val="dk1"/>
                </a:solidFill>
              </a:defRPr>
            </a:lvl8pPr>
            <a:lvl9pPr lvl="8" algn="ctr">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679" name="Google Shape;679;p34"/>
          <p:cNvSpPr txBox="1"/>
          <p:nvPr>
            <p:ph idx="4" type="subTitle"/>
          </p:nvPr>
        </p:nvSpPr>
        <p:spPr>
          <a:xfrm>
            <a:off x="518400" y="4043175"/>
            <a:ext cx="8111100" cy="5763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dk1"/>
              </a:buClr>
              <a:buSzPts val="1000"/>
              <a:buFont typeface="Inter"/>
              <a:buNone/>
              <a:defRPr sz="1000">
                <a:solidFill>
                  <a:schemeClr val="dk1"/>
                </a:solidFill>
              </a:defRPr>
            </a:lvl1pPr>
            <a:lvl2pPr lvl="1" algn="ctr">
              <a:lnSpc>
                <a:spcPct val="115000"/>
              </a:lnSpc>
              <a:spcBef>
                <a:spcPts val="0"/>
              </a:spcBef>
              <a:spcAft>
                <a:spcPts val="0"/>
              </a:spcAft>
              <a:buClr>
                <a:schemeClr val="dk1"/>
              </a:buClr>
              <a:buSzPts val="1000"/>
              <a:buFont typeface="Inter"/>
              <a:buNone/>
              <a:defRPr sz="1000">
                <a:solidFill>
                  <a:schemeClr val="dk1"/>
                </a:solidFill>
              </a:defRPr>
            </a:lvl2pPr>
            <a:lvl3pPr lvl="2" algn="ctr">
              <a:lnSpc>
                <a:spcPct val="115000"/>
              </a:lnSpc>
              <a:spcBef>
                <a:spcPts val="0"/>
              </a:spcBef>
              <a:spcAft>
                <a:spcPts val="0"/>
              </a:spcAft>
              <a:buClr>
                <a:schemeClr val="dk1"/>
              </a:buClr>
              <a:buSzPts val="1000"/>
              <a:buFont typeface="Inter"/>
              <a:buNone/>
              <a:defRPr sz="1000">
                <a:solidFill>
                  <a:schemeClr val="dk1"/>
                </a:solidFill>
              </a:defRPr>
            </a:lvl3pPr>
            <a:lvl4pPr lvl="3" algn="ctr">
              <a:lnSpc>
                <a:spcPct val="115000"/>
              </a:lnSpc>
              <a:spcBef>
                <a:spcPts val="0"/>
              </a:spcBef>
              <a:spcAft>
                <a:spcPts val="0"/>
              </a:spcAft>
              <a:buClr>
                <a:schemeClr val="dk1"/>
              </a:buClr>
              <a:buSzPts val="1000"/>
              <a:buFont typeface="Inter"/>
              <a:buNone/>
              <a:defRPr sz="1000">
                <a:solidFill>
                  <a:schemeClr val="dk1"/>
                </a:solidFill>
              </a:defRPr>
            </a:lvl4pPr>
            <a:lvl5pPr lvl="4" algn="ctr">
              <a:lnSpc>
                <a:spcPct val="115000"/>
              </a:lnSpc>
              <a:spcBef>
                <a:spcPts val="0"/>
              </a:spcBef>
              <a:spcAft>
                <a:spcPts val="0"/>
              </a:spcAft>
              <a:buClr>
                <a:schemeClr val="dk1"/>
              </a:buClr>
              <a:buSzPts val="1000"/>
              <a:buFont typeface="Inter"/>
              <a:buNone/>
              <a:defRPr sz="1000">
                <a:solidFill>
                  <a:schemeClr val="dk1"/>
                </a:solidFill>
              </a:defRPr>
            </a:lvl5pPr>
            <a:lvl6pPr lvl="5" algn="ctr">
              <a:lnSpc>
                <a:spcPct val="115000"/>
              </a:lnSpc>
              <a:spcBef>
                <a:spcPts val="0"/>
              </a:spcBef>
              <a:spcAft>
                <a:spcPts val="0"/>
              </a:spcAft>
              <a:buClr>
                <a:schemeClr val="dk1"/>
              </a:buClr>
              <a:buSzPts val="1000"/>
              <a:buFont typeface="Inter"/>
              <a:buNone/>
              <a:defRPr sz="1000">
                <a:solidFill>
                  <a:schemeClr val="dk1"/>
                </a:solidFill>
              </a:defRPr>
            </a:lvl6pPr>
            <a:lvl7pPr lvl="6" algn="ctr">
              <a:lnSpc>
                <a:spcPct val="115000"/>
              </a:lnSpc>
              <a:spcBef>
                <a:spcPts val="0"/>
              </a:spcBef>
              <a:spcAft>
                <a:spcPts val="0"/>
              </a:spcAft>
              <a:buClr>
                <a:schemeClr val="dk1"/>
              </a:buClr>
              <a:buSzPts val="1000"/>
              <a:buFont typeface="Inter"/>
              <a:buNone/>
              <a:defRPr sz="1000">
                <a:solidFill>
                  <a:schemeClr val="dk1"/>
                </a:solidFill>
              </a:defRPr>
            </a:lvl7pPr>
            <a:lvl8pPr lvl="7" algn="ctr">
              <a:lnSpc>
                <a:spcPct val="115000"/>
              </a:lnSpc>
              <a:spcBef>
                <a:spcPts val="0"/>
              </a:spcBef>
              <a:spcAft>
                <a:spcPts val="0"/>
              </a:spcAft>
              <a:buClr>
                <a:schemeClr val="dk1"/>
              </a:buClr>
              <a:buSzPts val="1000"/>
              <a:buFont typeface="Inter"/>
              <a:buNone/>
              <a:defRPr sz="1000">
                <a:solidFill>
                  <a:schemeClr val="dk1"/>
                </a:solidFill>
              </a:defRPr>
            </a:lvl8pPr>
            <a:lvl9pPr lvl="8" algn="ctr">
              <a:lnSpc>
                <a:spcPct val="115000"/>
              </a:lnSpc>
              <a:spcBef>
                <a:spcPts val="0"/>
              </a:spcBef>
              <a:spcAft>
                <a:spcPts val="0"/>
              </a:spcAft>
              <a:buClr>
                <a:schemeClr val="dk1"/>
              </a:buClr>
              <a:buSzPts val="1000"/>
              <a:buFont typeface="Inter"/>
              <a:buNone/>
              <a:defRPr sz="1000">
                <a:solidFill>
                  <a:schemeClr val="dk1"/>
                </a:solidFill>
              </a:defRPr>
            </a:lvl9pPr>
          </a:lstStyle>
          <a:p/>
        </p:txBody>
      </p:sp>
      <p:cxnSp>
        <p:nvCxnSpPr>
          <p:cNvPr id="680" name="Google Shape;680;p34"/>
          <p:cNvCxnSpPr/>
          <p:nvPr/>
        </p:nvCxnSpPr>
        <p:spPr>
          <a:xfrm>
            <a:off x="4572000" y="3464200"/>
            <a:ext cx="0" cy="57630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ark ALT">
  <p:cSld name="BLANK_1_5">
    <p:bg>
      <p:bgPr>
        <a:solidFill>
          <a:schemeClr val="lt1"/>
        </a:solidFill>
      </p:bgPr>
    </p:bg>
    <p:spTree>
      <p:nvGrpSpPr>
        <p:cNvPr id="681" name="Shape 681"/>
        <p:cNvGrpSpPr/>
        <p:nvPr/>
      </p:nvGrpSpPr>
      <p:grpSpPr>
        <a:xfrm>
          <a:off x="0" y="0"/>
          <a:ext cx="0" cy="0"/>
          <a:chOff x="0" y="0"/>
          <a:chExt cx="0" cy="0"/>
        </a:xfrm>
      </p:grpSpPr>
      <p:sp>
        <p:nvSpPr>
          <p:cNvPr id="682" name="Google Shape;682;p35"/>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683" name="Google Shape;683;p35"/>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684" name="Google Shape;684;p35"/>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685" name="Google Shape;685;p35"/>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l">
              <a:lnSpc>
                <a:spcPct val="100000"/>
              </a:lnSpc>
              <a:spcBef>
                <a:spcPts val="0"/>
              </a:spcBef>
              <a:spcAft>
                <a:spcPts val="0"/>
              </a:spcAft>
              <a:buClr>
                <a:schemeClr val="dk1"/>
              </a:buClr>
              <a:buSzPts val="2400"/>
              <a:buNone/>
              <a:defRPr sz="2400">
                <a:solidFill>
                  <a:schemeClr val="dk1"/>
                </a:solidFill>
              </a:defRPr>
            </a:lvl2pPr>
            <a:lvl3pPr lvl="2" algn="l">
              <a:lnSpc>
                <a:spcPct val="100000"/>
              </a:lnSpc>
              <a:spcBef>
                <a:spcPts val="0"/>
              </a:spcBef>
              <a:spcAft>
                <a:spcPts val="0"/>
              </a:spcAft>
              <a:buClr>
                <a:schemeClr val="dk1"/>
              </a:buClr>
              <a:buSzPts val="2400"/>
              <a:buNone/>
              <a:defRPr sz="2400">
                <a:solidFill>
                  <a:schemeClr val="dk1"/>
                </a:solidFill>
              </a:defRPr>
            </a:lvl3pPr>
            <a:lvl4pPr lvl="3" algn="l">
              <a:lnSpc>
                <a:spcPct val="100000"/>
              </a:lnSpc>
              <a:spcBef>
                <a:spcPts val="0"/>
              </a:spcBef>
              <a:spcAft>
                <a:spcPts val="0"/>
              </a:spcAft>
              <a:buClr>
                <a:schemeClr val="dk1"/>
              </a:buClr>
              <a:buSzPts val="2400"/>
              <a:buNone/>
              <a:defRPr sz="2400">
                <a:solidFill>
                  <a:schemeClr val="dk1"/>
                </a:solidFill>
              </a:defRPr>
            </a:lvl4pPr>
            <a:lvl5pPr lvl="4" algn="l">
              <a:lnSpc>
                <a:spcPct val="100000"/>
              </a:lnSpc>
              <a:spcBef>
                <a:spcPts val="0"/>
              </a:spcBef>
              <a:spcAft>
                <a:spcPts val="0"/>
              </a:spcAft>
              <a:buClr>
                <a:schemeClr val="dk1"/>
              </a:buClr>
              <a:buSzPts val="2400"/>
              <a:buNone/>
              <a:defRPr sz="2400">
                <a:solidFill>
                  <a:schemeClr val="dk1"/>
                </a:solidFill>
              </a:defRPr>
            </a:lvl5pPr>
            <a:lvl6pPr lvl="5" algn="l">
              <a:lnSpc>
                <a:spcPct val="100000"/>
              </a:lnSpc>
              <a:spcBef>
                <a:spcPts val="0"/>
              </a:spcBef>
              <a:spcAft>
                <a:spcPts val="0"/>
              </a:spcAft>
              <a:buClr>
                <a:schemeClr val="dk1"/>
              </a:buClr>
              <a:buSzPts val="2400"/>
              <a:buNone/>
              <a:defRPr sz="2400">
                <a:solidFill>
                  <a:schemeClr val="dk1"/>
                </a:solidFill>
              </a:defRPr>
            </a:lvl6pPr>
            <a:lvl7pPr lvl="6" algn="l">
              <a:lnSpc>
                <a:spcPct val="100000"/>
              </a:lnSpc>
              <a:spcBef>
                <a:spcPts val="0"/>
              </a:spcBef>
              <a:spcAft>
                <a:spcPts val="0"/>
              </a:spcAft>
              <a:buClr>
                <a:schemeClr val="dk1"/>
              </a:buClr>
              <a:buSzPts val="2400"/>
              <a:buNone/>
              <a:defRPr sz="2400">
                <a:solidFill>
                  <a:schemeClr val="dk1"/>
                </a:solidFill>
              </a:defRPr>
            </a:lvl7pPr>
            <a:lvl8pPr lvl="7" algn="l">
              <a:lnSpc>
                <a:spcPct val="100000"/>
              </a:lnSpc>
              <a:spcBef>
                <a:spcPts val="0"/>
              </a:spcBef>
              <a:spcAft>
                <a:spcPts val="0"/>
              </a:spcAft>
              <a:buClr>
                <a:schemeClr val="dk1"/>
              </a:buClr>
              <a:buSzPts val="2400"/>
              <a:buNone/>
              <a:defRPr sz="2400">
                <a:solidFill>
                  <a:schemeClr val="dk1"/>
                </a:solidFill>
              </a:defRPr>
            </a:lvl8pPr>
            <a:lvl9pPr lvl="8" algn="l">
              <a:lnSpc>
                <a:spcPct val="100000"/>
              </a:lnSpc>
              <a:spcBef>
                <a:spcPts val="0"/>
              </a:spcBef>
              <a:spcAft>
                <a:spcPts val="0"/>
              </a:spcAft>
              <a:buClr>
                <a:schemeClr val="dk1"/>
              </a:buClr>
              <a:buSzPts val="2400"/>
              <a:buNone/>
              <a:defRPr sz="2400">
                <a:solidFill>
                  <a:schemeClr val="dk1"/>
                </a:solidFill>
              </a:defRPr>
            </a:lvl9pPr>
          </a:lstStyle>
          <a:p/>
        </p:txBody>
      </p:sp>
      <p:cxnSp>
        <p:nvCxnSpPr>
          <p:cNvPr id="686" name="Google Shape;686;p35"/>
          <p:cNvCxnSpPr/>
          <p:nvPr/>
        </p:nvCxnSpPr>
        <p:spPr>
          <a:xfrm>
            <a:off x="5212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687" name="Google Shape;687;p35"/>
          <p:cNvCxnSpPr/>
          <p:nvPr/>
        </p:nvCxnSpPr>
        <p:spPr>
          <a:xfrm>
            <a:off x="521250" y="334900"/>
            <a:ext cx="8623200" cy="0"/>
          </a:xfrm>
          <a:prstGeom prst="straightConnector1">
            <a:avLst/>
          </a:prstGeom>
          <a:noFill/>
          <a:ln cap="flat" cmpd="sng" w="9525">
            <a:solidFill>
              <a:schemeClr val="accent6"/>
            </a:solidFill>
            <a:prstDash val="solid"/>
            <a:round/>
            <a:headEnd len="sm" w="sm" type="none"/>
            <a:tailEnd len="sm" w="sm" type="none"/>
          </a:ln>
        </p:spPr>
      </p:cxnSp>
      <p:cxnSp>
        <p:nvCxnSpPr>
          <p:cNvPr id="688" name="Google Shape;688;p35"/>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689" name="Google Shape;689;p35"/>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690" name="Google Shape;690;p35"/>
          <p:cNvCxnSpPr/>
          <p:nvPr/>
        </p:nvCxnSpPr>
        <p:spPr>
          <a:xfrm>
            <a:off x="521250" y="841675"/>
            <a:ext cx="8623200" cy="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cutive Team Intro - ALT 2">
  <p:cSld name="BLANK_1_3">
    <p:bg>
      <p:bgPr>
        <a:solidFill>
          <a:schemeClr val="lt2"/>
        </a:solidFill>
      </p:bgPr>
    </p:bg>
    <p:spTree>
      <p:nvGrpSpPr>
        <p:cNvPr id="691" name="Shape 691"/>
        <p:cNvGrpSpPr/>
        <p:nvPr/>
      </p:nvGrpSpPr>
      <p:grpSpPr>
        <a:xfrm>
          <a:off x="0" y="0"/>
          <a:ext cx="0" cy="0"/>
          <a:chOff x="0" y="0"/>
          <a:chExt cx="0" cy="0"/>
        </a:xfrm>
      </p:grpSpPr>
      <p:sp>
        <p:nvSpPr>
          <p:cNvPr id="692" name="Google Shape;692;p36"/>
          <p:cNvSpPr txBox="1"/>
          <p:nvPr>
            <p:ph idx="1" type="body"/>
          </p:nvPr>
        </p:nvSpPr>
        <p:spPr>
          <a:xfrm>
            <a:off x="4684025" y="3361000"/>
            <a:ext cx="2090100" cy="1611300"/>
          </a:xfrm>
          <a:prstGeom prst="rect">
            <a:avLst/>
          </a:prstGeom>
          <a:noFill/>
          <a:ln>
            <a:noFill/>
          </a:ln>
        </p:spPr>
        <p:txBody>
          <a:bodyPr anchorCtr="0" anchor="ctr" bIns="91425" lIns="274300" spcFirstLastPara="1" rIns="274300" wrap="square" tIns="91425">
            <a:normAutofit/>
          </a:bodyPr>
          <a:lstStyle>
            <a:lvl1pPr indent="-292100" lvl="0" marL="457200" algn="ctr">
              <a:lnSpc>
                <a:spcPct val="115000"/>
              </a:lnSpc>
              <a:spcBef>
                <a:spcPts val="0"/>
              </a:spcBef>
              <a:spcAft>
                <a:spcPts val="0"/>
              </a:spcAft>
              <a:buClr>
                <a:schemeClr val="lt1"/>
              </a:buClr>
              <a:buSzPts val="1000"/>
              <a:buChar char="●"/>
              <a:defRPr sz="1000"/>
            </a:lvl1pPr>
            <a:lvl2pPr indent="-292100" lvl="1" marL="914400" algn="ctr">
              <a:lnSpc>
                <a:spcPct val="115000"/>
              </a:lnSpc>
              <a:spcBef>
                <a:spcPts val="0"/>
              </a:spcBef>
              <a:spcAft>
                <a:spcPts val="0"/>
              </a:spcAft>
              <a:buClr>
                <a:schemeClr val="lt1"/>
              </a:buClr>
              <a:buSzPts val="1000"/>
              <a:buChar char="○"/>
              <a:defRPr sz="1000"/>
            </a:lvl2pPr>
            <a:lvl3pPr indent="-292100" lvl="2" marL="1371600" algn="ctr">
              <a:lnSpc>
                <a:spcPct val="115000"/>
              </a:lnSpc>
              <a:spcBef>
                <a:spcPts val="0"/>
              </a:spcBef>
              <a:spcAft>
                <a:spcPts val="0"/>
              </a:spcAft>
              <a:buClr>
                <a:schemeClr val="lt1"/>
              </a:buClr>
              <a:buSzPts val="1000"/>
              <a:buChar char="■"/>
              <a:defRPr sz="1000"/>
            </a:lvl3pPr>
            <a:lvl4pPr indent="-292100" lvl="3" marL="1828800" algn="ctr">
              <a:lnSpc>
                <a:spcPct val="115000"/>
              </a:lnSpc>
              <a:spcBef>
                <a:spcPts val="0"/>
              </a:spcBef>
              <a:spcAft>
                <a:spcPts val="0"/>
              </a:spcAft>
              <a:buClr>
                <a:schemeClr val="lt1"/>
              </a:buClr>
              <a:buSzPts val="1000"/>
              <a:buChar char="●"/>
              <a:defRPr sz="1000"/>
            </a:lvl4pPr>
            <a:lvl5pPr indent="-292100" lvl="4" marL="2286000" algn="ctr">
              <a:lnSpc>
                <a:spcPct val="115000"/>
              </a:lnSpc>
              <a:spcBef>
                <a:spcPts val="0"/>
              </a:spcBef>
              <a:spcAft>
                <a:spcPts val="0"/>
              </a:spcAft>
              <a:buClr>
                <a:schemeClr val="lt1"/>
              </a:buClr>
              <a:buSzPts val="1000"/>
              <a:buChar char="○"/>
              <a:defRPr sz="1000"/>
            </a:lvl5pPr>
            <a:lvl6pPr indent="-292100" lvl="5" marL="2743200" algn="ctr">
              <a:lnSpc>
                <a:spcPct val="115000"/>
              </a:lnSpc>
              <a:spcBef>
                <a:spcPts val="0"/>
              </a:spcBef>
              <a:spcAft>
                <a:spcPts val="0"/>
              </a:spcAft>
              <a:buClr>
                <a:schemeClr val="lt1"/>
              </a:buClr>
              <a:buSzPts val="1000"/>
              <a:buChar char="■"/>
              <a:defRPr sz="1000"/>
            </a:lvl6pPr>
            <a:lvl7pPr indent="-292100" lvl="6" marL="3200400" algn="ctr">
              <a:lnSpc>
                <a:spcPct val="115000"/>
              </a:lnSpc>
              <a:spcBef>
                <a:spcPts val="0"/>
              </a:spcBef>
              <a:spcAft>
                <a:spcPts val="0"/>
              </a:spcAft>
              <a:buClr>
                <a:schemeClr val="lt1"/>
              </a:buClr>
              <a:buSzPts val="1000"/>
              <a:buChar char="●"/>
              <a:defRPr sz="1000"/>
            </a:lvl7pPr>
            <a:lvl8pPr indent="-292100" lvl="7" marL="3657600" algn="ctr">
              <a:lnSpc>
                <a:spcPct val="115000"/>
              </a:lnSpc>
              <a:spcBef>
                <a:spcPts val="0"/>
              </a:spcBef>
              <a:spcAft>
                <a:spcPts val="0"/>
              </a:spcAft>
              <a:buClr>
                <a:schemeClr val="lt1"/>
              </a:buClr>
              <a:buSzPts val="1000"/>
              <a:buChar char="○"/>
              <a:defRPr sz="1000"/>
            </a:lvl8pPr>
            <a:lvl9pPr indent="-292100" lvl="8" marL="4114800" algn="ctr">
              <a:lnSpc>
                <a:spcPct val="115000"/>
              </a:lnSpc>
              <a:spcBef>
                <a:spcPts val="0"/>
              </a:spcBef>
              <a:spcAft>
                <a:spcPts val="0"/>
              </a:spcAft>
              <a:buClr>
                <a:schemeClr val="lt1"/>
              </a:buClr>
              <a:buSzPts val="1000"/>
              <a:buChar char="■"/>
              <a:defRPr sz="1000"/>
            </a:lvl9pPr>
          </a:lstStyle>
          <a:p/>
        </p:txBody>
      </p:sp>
      <p:sp>
        <p:nvSpPr>
          <p:cNvPr id="693" name="Google Shape;693;p36"/>
          <p:cNvSpPr txBox="1"/>
          <p:nvPr>
            <p:ph idx="2" type="body"/>
          </p:nvPr>
        </p:nvSpPr>
        <p:spPr>
          <a:xfrm>
            <a:off x="6774125" y="3361250"/>
            <a:ext cx="2370600" cy="1611300"/>
          </a:xfrm>
          <a:prstGeom prst="rect">
            <a:avLst/>
          </a:prstGeom>
          <a:noFill/>
          <a:ln>
            <a:noFill/>
          </a:ln>
        </p:spPr>
        <p:txBody>
          <a:bodyPr anchorCtr="0" anchor="ctr" bIns="91425" lIns="274300" spcFirstLastPara="1" rIns="274300" wrap="square" tIns="91425">
            <a:normAutofit/>
          </a:bodyPr>
          <a:lstStyle>
            <a:lvl1pPr indent="-292100" lvl="0" marL="457200" algn="ctr">
              <a:lnSpc>
                <a:spcPct val="115000"/>
              </a:lnSpc>
              <a:spcBef>
                <a:spcPts val="0"/>
              </a:spcBef>
              <a:spcAft>
                <a:spcPts val="0"/>
              </a:spcAft>
              <a:buClr>
                <a:schemeClr val="lt1"/>
              </a:buClr>
              <a:buSzPts val="1000"/>
              <a:buChar char="●"/>
              <a:defRPr sz="1000"/>
            </a:lvl1pPr>
            <a:lvl2pPr indent="-292100" lvl="1" marL="914400" algn="ctr">
              <a:lnSpc>
                <a:spcPct val="115000"/>
              </a:lnSpc>
              <a:spcBef>
                <a:spcPts val="0"/>
              </a:spcBef>
              <a:spcAft>
                <a:spcPts val="0"/>
              </a:spcAft>
              <a:buClr>
                <a:schemeClr val="lt1"/>
              </a:buClr>
              <a:buSzPts val="1000"/>
              <a:buChar char="○"/>
              <a:defRPr sz="1000"/>
            </a:lvl2pPr>
            <a:lvl3pPr indent="-292100" lvl="2" marL="1371600" algn="ctr">
              <a:lnSpc>
                <a:spcPct val="115000"/>
              </a:lnSpc>
              <a:spcBef>
                <a:spcPts val="0"/>
              </a:spcBef>
              <a:spcAft>
                <a:spcPts val="0"/>
              </a:spcAft>
              <a:buClr>
                <a:schemeClr val="lt1"/>
              </a:buClr>
              <a:buSzPts val="1000"/>
              <a:buChar char="■"/>
              <a:defRPr sz="1000"/>
            </a:lvl3pPr>
            <a:lvl4pPr indent="-292100" lvl="3" marL="1828800" algn="ctr">
              <a:lnSpc>
                <a:spcPct val="115000"/>
              </a:lnSpc>
              <a:spcBef>
                <a:spcPts val="0"/>
              </a:spcBef>
              <a:spcAft>
                <a:spcPts val="0"/>
              </a:spcAft>
              <a:buClr>
                <a:schemeClr val="lt1"/>
              </a:buClr>
              <a:buSzPts val="1000"/>
              <a:buChar char="●"/>
              <a:defRPr sz="1000"/>
            </a:lvl4pPr>
            <a:lvl5pPr indent="-292100" lvl="4" marL="2286000" algn="ctr">
              <a:lnSpc>
                <a:spcPct val="115000"/>
              </a:lnSpc>
              <a:spcBef>
                <a:spcPts val="0"/>
              </a:spcBef>
              <a:spcAft>
                <a:spcPts val="0"/>
              </a:spcAft>
              <a:buClr>
                <a:schemeClr val="lt1"/>
              </a:buClr>
              <a:buSzPts val="1000"/>
              <a:buChar char="○"/>
              <a:defRPr sz="1000"/>
            </a:lvl5pPr>
            <a:lvl6pPr indent="-292100" lvl="5" marL="2743200" algn="ctr">
              <a:lnSpc>
                <a:spcPct val="115000"/>
              </a:lnSpc>
              <a:spcBef>
                <a:spcPts val="0"/>
              </a:spcBef>
              <a:spcAft>
                <a:spcPts val="0"/>
              </a:spcAft>
              <a:buClr>
                <a:schemeClr val="lt1"/>
              </a:buClr>
              <a:buSzPts val="1000"/>
              <a:buChar char="■"/>
              <a:defRPr sz="1000"/>
            </a:lvl6pPr>
            <a:lvl7pPr indent="-292100" lvl="6" marL="3200400" algn="ctr">
              <a:lnSpc>
                <a:spcPct val="115000"/>
              </a:lnSpc>
              <a:spcBef>
                <a:spcPts val="0"/>
              </a:spcBef>
              <a:spcAft>
                <a:spcPts val="0"/>
              </a:spcAft>
              <a:buClr>
                <a:schemeClr val="lt1"/>
              </a:buClr>
              <a:buSzPts val="1000"/>
              <a:buChar char="●"/>
              <a:defRPr sz="1000"/>
            </a:lvl7pPr>
            <a:lvl8pPr indent="-292100" lvl="7" marL="3657600" algn="ctr">
              <a:lnSpc>
                <a:spcPct val="115000"/>
              </a:lnSpc>
              <a:spcBef>
                <a:spcPts val="0"/>
              </a:spcBef>
              <a:spcAft>
                <a:spcPts val="0"/>
              </a:spcAft>
              <a:buClr>
                <a:schemeClr val="lt1"/>
              </a:buClr>
              <a:buSzPts val="1000"/>
              <a:buChar char="○"/>
              <a:defRPr sz="1000"/>
            </a:lvl8pPr>
            <a:lvl9pPr indent="-292100" lvl="8" marL="4114800" algn="ctr">
              <a:lnSpc>
                <a:spcPct val="115000"/>
              </a:lnSpc>
              <a:spcBef>
                <a:spcPts val="0"/>
              </a:spcBef>
              <a:spcAft>
                <a:spcPts val="0"/>
              </a:spcAft>
              <a:buClr>
                <a:schemeClr val="lt1"/>
              </a:buClr>
              <a:buSzPts val="1000"/>
              <a:buChar char="■"/>
              <a:defRPr sz="1000"/>
            </a:lvl9pPr>
          </a:lstStyle>
          <a:p/>
        </p:txBody>
      </p:sp>
      <p:sp>
        <p:nvSpPr>
          <p:cNvPr id="694" name="Google Shape;694;p36"/>
          <p:cNvSpPr txBox="1"/>
          <p:nvPr>
            <p:ph idx="3" type="body"/>
          </p:nvPr>
        </p:nvSpPr>
        <p:spPr>
          <a:xfrm>
            <a:off x="2597175" y="3361000"/>
            <a:ext cx="2086800" cy="1611300"/>
          </a:xfrm>
          <a:prstGeom prst="rect">
            <a:avLst/>
          </a:prstGeom>
          <a:noFill/>
          <a:ln>
            <a:noFill/>
          </a:ln>
        </p:spPr>
        <p:txBody>
          <a:bodyPr anchorCtr="0" anchor="ctr" bIns="91425" lIns="274300" spcFirstLastPara="1" rIns="274300" wrap="square" tIns="91425">
            <a:normAutofit/>
          </a:bodyPr>
          <a:lstStyle>
            <a:lvl1pPr indent="-292100" lvl="0" marL="457200" algn="ctr">
              <a:lnSpc>
                <a:spcPct val="115000"/>
              </a:lnSpc>
              <a:spcBef>
                <a:spcPts val="0"/>
              </a:spcBef>
              <a:spcAft>
                <a:spcPts val="0"/>
              </a:spcAft>
              <a:buClr>
                <a:schemeClr val="lt1"/>
              </a:buClr>
              <a:buSzPts val="1000"/>
              <a:buChar char="●"/>
              <a:defRPr sz="1000"/>
            </a:lvl1pPr>
            <a:lvl2pPr indent="-292100" lvl="1" marL="914400" algn="ctr">
              <a:lnSpc>
                <a:spcPct val="115000"/>
              </a:lnSpc>
              <a:spcBef>
                <a:spcPts val="800"/>
              </a:spcBef>
              <a:spcAft>
                <a:spcPts val="0"/>
              </a:spcAft>
              <a:buClr>
                <a:schemeClr val="lt1"/>
              </a:buClr>
              <a:buSzPts val="1000"/>
              <a:buChar char="○"/>
              <a:defRPr sz="1000"/>
            </a:lvl2pPr>
            <a:lvl3pPr indent="-292100" lvl="2" marL="1371600" algn="ctr">
              <a:lnSpc>
                <a:spcPct val="115000"/>
              </a:lnSpc>
              <a:spcBef>
                <a:spcPts val="800"/>
              </a:spcBef>
              <a:spcAft>
                <a:spcPts val="0"/>
              </a:spcAft>
              <a:buClr>
                <a:schemeClr val="lt1"/>
              </a:buClr>
              <a:buSzPts val="1000"/>
              <a:buChar char="■"/>
              <a:defRPr sz="1000"/>
            </a:lvl3pPr>
            <a:lvl4pPr indent="-292100" lvl="3" marL="1828800" algn="ctr">
              <a:lnSpc>
                <a:spcPct val="115000"/>
              </a:lnSpc>
              <a:spcBef>
                <a:spcPts val="800"/>
              </a:spcBef>
              <a:spcAft>
                <a:spcPts val="0"/>
              </a:spcAft>
              <a:buClr>
                <a:schemeClr val="lt1"/>
              </a:buClr>
              <a:buSzPts val="1000"/>
              <a:buChar char="●"/>
              <a:defRPr sz="1000"/>
            </a:lvl4pPr>
            <a:lvl5pPr indent="-292100" lvl="4" marL="2286000" algn="ctr">
              <a:lnSpc>
                <a:spcPct val="115000"/>
              </a:lnSpc>
              <a:spcBef>
                <a:spcPts val="800"/>
              </a:spcBef>
              <a:spcAft>
                <a:spcPts val="0"/>
              </a:spcAft>
              <a:buClr>
                <a:schemeClr val="lt1"/>
              </a:buClr>
              <a:buSzPts val="1000"/>
              <a:buChar char="○"/>
              <a:defRPr sz="1000"/>
            </a:lvl5pPr>
            <a:lvl6pPr indent="-292100" lvl="5" marL="2743200" algn="ctr">
              <a:lnSpc>
                <a:spcPct val="115000"/>
              </a:lnSpc>
              <a:spcBef>
                <a:spcPts val="800"/>
              </a:spcBef>
              <a:spcAft>
                <a:spcPts val="0"/>
              </a:spcAft>
              <a:buClr>
                <a:schemeClr val="lt1"/>
              </a:buClr>
              <a:buSzPts val="1000"/>
              <a:buChar char="■"/>
              <a:defRPr sz="1000"/>
            </a:lvl6pPr>
            <a:lvl7pPr indent="-292100" lvl="6" marL="3200400" algn="ctr">
              <a:lnSpc>
                <a:spcPct val="115000"/>
              </a:lnSpc>
              <a:spcBef>
                <a:spcPts val="800"/>
              </a:spcBef>
              <a:spcAft>
                <a:spcPts val="0"/>
              </a:spcAft>
              <a:buClr>
                <a:schemeClr val="lt1"/>
              </a:buClr>
              <a:buSzPts val="1000"/>
              <a:buChar char="●"/>
              <a:defRPr sz="1000"/>
            </a:lvl7pPr>
            <a:lvl8pPr indent="-292100" lvl="7" marL="3657600" algn="ctr">
              <a:lnSpc>
                <a:spcPct val="115000"/>
              </a:lnSpc>
              <a:spcBef>
                <a:spcPts val="800"/>
              </a:spcBef>
              <a:spcAft>
                <a:spcPts val="0"/>
              </a:spcAft>
              <a:buClr>
                <a:schemeClr val="lt1"/>
              </a:buClr>
              <a:buSzPts val="1000"/>
              <a:buChar char="○"/>
              <a:defRPr sz="1000"/>
            </a:lvl8pPr>
            <a:lvl9pPr indent="-292100" lvl="8" marL="4114800" algn="ctr">
              <a:lnSpc>
                <a:spcPct val="115000"/>
              </a:lnSpc>
              <a:spcBef>
                <a:spcPts val="800"/>
              </a:spcBef>
              <a:spcAft>
                <a:spcPts val="800"/>
              </a:spcAft>
              <a:buClr>
                <a:schemeClr val="lt1"/>
              </a:buClr>
              <a:buSzPts val="1000"/>
              <a:buChar char="■"/>
              <a:defRPr sz="1000"/>
            </a:lvl9pPr>
          </a:lstStyle>
          <a:p/>
        </p:txBody>
      </p:sp>
      <p:sp>
        <p:nvSpPr>
          <p:cNvPr id="695" name="Google Shape;695;p36"/>
          <p:cNvSpPr txBox="1"/>
          <p:nvPr>
            <p:ph idx="4" type="body"/>
          </p:nvPr>
        </p:nvSpPr>
        <p:spPr>
          <a:xfrm>
            <a:off x="520425" y="3361000"/>
            <a:ext cx="2077500" cy="1611300"/>
          </a:xfrm>
          <a:prstGeom prst="rect">
            <a:avLst/>
          </a:prstGeom>
          <a:noFill/>
          <a:ln>
            <a:noFill/>
          </a:ln>
        </p:spPr>
        <p:txBody>
          <a:bodyPr anchorCtr="0" anchor="ctr" bIns="91425" lIns="274300" spcFirstLastPara="1" rIns="274300" wrap="square" tIns="91425">
            <a:normAutofit/>
          </a:bodyPr>
          <a:lstStyle>
            <a:lvl1pPr indent="-292100" lvl="0" marL="457200" algn="ctr">
              <a:lnSpc>
                <a:spcPct val="115000"/>
              </a:lnSpc>
              <a:spcBef>
                <a:spcPts val="0"/>
              </a:spcBef>
              <a:spcAft>
                <a:spcPts val="0"/>
              </a:spcAft>
              <a:buClr>
                <a:schemeClr val="lt1"/>
              </a:buClr>
              <a:buSzPts val="1000"/>
              <a:buFont typeface="Inter"/>
              <a:buChar char="●"/>
              <a:defRPr sz="1000"/>
            </a:lvl1pPr>
            <a:lvl2pPr indent="-292100" lvl="1" marL="914400" algn="ctr">
              <a:lnSpc>
                <a:spcPct val="115000"/>
              </a:lnSpc>
              <a:spcBef>
                <a:spcPts val="0"/>
              </a:spcBef>
              <a:spcAft>
                <a:spcPts val="0"/>
              </a:spcAft>
              <a:buClr>
                <a:schemeClr val="lt1"/>
              </a:buClr>
              <a:buSzPts val="1000"/>
              <a:buFont typeface="Inter"/>
              <a:buChar char="○"/>
              <a:defRPr sz="1000"/>
            </a:lvl2pPr>
            <a:lvl3pPr indent="-292100" lvl="2" marL="1371600" algn="ctr">
              <a:lnSpc>
                <a:spcPct val="115000"/>
              </a:lnSpc>
              <a:spcBef>
                <a:spcPts val="0"/>
              </a:spcBef>
              <a:spcAft>
                <a:spcPts val="0"/>
              </a:spcAft>
              <a:buClr>
                <a:schemeClr val="lt1"/>
              </a:buClr>
              <a:buSzPts val="1000"/>
              <a:buFont typeface="Inter"/>
              <a:buChar char="■"/>
              <a:defRPr sz="1000"/>
            </a:lvl3pPr>
            <a:lvl4pPr indent="-292100" lvl="3" marL="1828800" algn="ctr">
              <a:lnSpc>
                <a:spcPct val="115000"/>
              </a:lnSpc>
              <a:spcBef>
                <a:spcPts val="0"/>
              </a:spcBef>
              <a:spcAft>
                <a:spcPts val="0"/>
              </a:spcAft>
              <a:buClr>
                <a:schemeClr val="lt1"/>
              </a:buClr>
              <a:buSzPts val="1000"/>
              <a:buFont typeface="Inter"/>
              <a:buChar char="●"/>
              <a:defRPr sz="1000"/>
            </a:lvl4pPr>
            <a:lvl5pPr indent="-292100" lvl="4" marL="2286000" algn="ctr">
              <a:lnSpc>
                <a:spcPct val="115000"/>
              </a:lnSpc>
              <a:spcBef>
                <a:spcPts val="0"/>
              </a:spcBef>
              <a:spcAft>
                <a:spcPts val="0"/>
              </a:spcAft>
              <a:buClr>
                <a:schemeClr val="lt1"/>
              </a:buClr>
              <a:buSzPts val="1000"/>
              <a:buFont typeface="Inter"/>
              <a:buChar char="○"/>
              <a:defRPr sz="1000"/>
            </a:lvl5pPr>
            <a:lvl6pPr indent="-292100" lvl="5" marL="2743200" algn="ctr">
              <a:lnSpc>
                <a:spcPct val="115000"/>
              </a:lnSpc>
              <a:spcBef>
                <a:spcPts val="0"/>
              </a:spcBef>
              <a:spcAft>
                <a:spcPts val="0"/>
              </a:spcAft>
              <a:buClr>
                <a:schemeClr val="lt1"/>
              </a:buClr>
              <a:buSzPts val="1000"/>
              <a:buFont typeface="Inter"/>
              <a:buChar char="■"/>
              <a:defRPr sz="1000"/>
            </a:lvl6pPr>
            <a:lvl7pPr indent="-292100" lvl="6" marL="3200400" algn="ctr">
              <a:lnSpc>
                <a:spcPct val="115000"/>
              </a:lnSpc>
              <a:spcBef>
                <a:spcPts val="0"/>
              </a:spcBef>
              <a:spcAft>
                <a:spcPts val="0"/>
              </a:spcAft>
              <a:buClr>
                <a:schemeClr val="lt1"/>
              </a:buClr>
              <a:buSzPts val="1000"/>
              <a:buFont typeface="Inter"/>
              <a:buChar char="●"/>
              <a:defRPr sz="1000"/>
            </a:lvl7pPr>
            <a:lvl8pPr indent="-292100" lvl="7" marL="3657600" algn="ctr">
              <a:lnSpc>
                <a:spcPct val="115000"/>
              </a:lnSpc>
              <a:spcBef>
                <a:spcPts val="0"/>
              </a:spcBef>
              <a:spcAft>
                <a:spcPts val="0"/>
              </a:spcAft>
              <a:buClr>
                <a:schemeClr val="lt1"/>
              </a:buClr>
              <a:buSzPts val="1000"/>
              <a:buFont typeface="Inter"/>
              <a:buChar char="○"/>
              <a:defRPr sz="1000"/>
            </a:lvl8pPr>
            <a:lvl9pPr indent="-292100" lvl="8" marL="4114800" algn="ctr">
              <a:lnSpc>
                <a:spcPct val="115000"/>
              </a:lnSpc>
              <a:spcBef>
                <a:spcPts val="0"/>
              </a:spcBef>
              <a:spcAft>
                <a:spcPts val="0"/>
              </a:spcAft>
              <a:buClr>
                <a:schemeClr val="lt1"/>
              </a:buClr>
              <a:buSzPts val="1000"/>
              <a:buFont typeface="Inter"/>
              <a:buChar char="■"/>
              <a:defRPr sz="1000"/>
            </a:lvl9pPr>
          </a:lstStyle>
          <a:p/>
        </p:txBody>
      </p:sp>
      <p:sp>
        <p:nvSpPr>
          <p:cNvPr id="696" name="Google Shape;696;p36"/>
          <p:cNvSpPr/>
          <p:nvPr/>
        </p:nvSpPr>
        <p:spPr>
          <a:xfrm rot="-5400000">
            <a:off x="7573550" y="1789950"/>
            <a:ext cx="771000" cy="2370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owun Batang"/>
              <a:ea typeface="Gowun Batang"/>
              <a:cs typeface="Gowun Batang"/>
              <a:sym typeface="Gowun Batang"/>
            </a:endParaRPr>
          </a:p>
        </p:txBody>
      </p:sp>
      <p:sp>
        <p:nvSpPr>
          <p:cNvPr id="697" name="Google Shape;697;p36"/>
          <p:cNvSpPr/>
          <p:nvPr/>
        </p:nvSpPr>
        <p:spPr>
          <a:xfrm rot="-5400000">
            <a:off x="5343575" y="1930200"/>
            <a:ext cx="771000" cy="2090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owun Batang"/>
              <a:ea typeface="Gowun Batang"/>
              <a:cs typeface="Gowun Batang"/>
              <a:sym typeface="Gowun Batang"/>
            </a:endParaRPr>
          </a:p>
        </p:txBody>
      </p:sp>
      <p:sp>
        <p:nvSpPr>
          <p:cNvPr id="698" name="Google Shape;698;p36"/>
          <p:cNvSpPr/>
          <p:nvPr/>
        </p:nvSpPr>
        <p:spPr>
          <a:xfrm rot="-5400000">
            <a:off x="3255125" y="1931850"/>
            <a:ext cx="771000" cy="2086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owun Batang"/>
              <a:ea typeface="Gowun Batang"/>
              <a:cs typeface="Gowun Batang"/>
              <a:sym typeface="Gowun Batang"/>
            </a:endParaRPr>
          </a:p>
        </p:txBody>
      </p:sp>
      <p:sp>
        <p:nvSpPr>
          <p:cNvPr id="699" name="Google Shape;699;p36"/>
          <p:cNvSpPr/>
          <p:nvPr/>
        </p:nvSpPr>
        <p:spPr>
          <a:xfrm rot="-5400000">
            <a:off x="1173425" y="1936950"/>
            <a:ext cx="771000" cy="2076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owun Batang"/>
              <a:ea typeface="Gowun Batang"/>
              <a:cs typeface="Gowun Batang"/>
              <a:sym typeface="Gowun Batang"/>
            </a:endParaRPr>
          </a:p>
        </p:txBody>
      </p:sp>
      <p:sp>
        <p:nvSpPr>
          <p:cNvPr id="700" name="Google Shape;700;p36"/>
          <p:cNvSpPr txBox="1"/>
          <p:nvPr>
            <p:ph idx="5" type="subTitle"/>
          </p:nvPr>
        </p:nvSpPr>
        <p:spPr>
          <a:xfrm>
            <a:off x="520425" y="2589750"/>
            <a:ext cx="2090100" cy="7710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701" name="Google Shape;701;p36"/>
          <p:cNvSpPr txBox="1"/>
          <p:nvPr>
            <p:ph idx="6" type="subTitle"/>
          </p:nvPr>
        </p:nvSpPr>
        <p:spPr>
          <a:xfrm>
            <a:off x="2597225" y="2589750"/>
            <a:ext cx="2076600" cy="7710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702" name="Google Shape;702;p36"/>
          <p:cNvSpPr txBox="1"/>
          <p:nvPr>
            <p:ph idx="7" type="subTitle"/>
          </p:nvPr>
        </p:nvSpPr>
        <p:spPr>
          <a:xfrm>
            <a:off x="4685675" y="2589750"/>
            <a:ext cx="2090100" cy="7710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703" name="Google Shape;703;p36"/>
          <p:cNvSpPr txBox="1"/>
          <p:nvPr>
            <p:ph idx="8" type="subTitle"/>
          </p:nvPr>
        </p:nvSpPr>
        <p:spPr>
          <a:xfrm>
            <a:off x="6773425" y="2589750"/>
            <a:ext cx="2370600" cy="7710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704" name="Google Shape;704;p36"/>
          <p:cNvSpPr/>
          <p:nvPr>
            <p:ph idx="9" type="pic"/>
          </p:nvPr>
        </p:nvSpPr>
        <p:spPr>
          <a:xfrm>
            <a:off x="6773402" y="841675"/>
            <a:ext cx="2370600" cy="1748700"/>
          </a:xfrm>
          <a:prstGeom prst="rect">
            <a:avLst/>
          </a:prstGeom>
          <a:noFill/>
          <a:ln>
            <a:noFill/>
          </a:ln>
        </p:spPr>
      </p:sp>
      <p:sp>
        <p:nvSpPr>
          <p:cNvPr id="705" name="Google Shape;705;p36"/>
          <p:cNvSpPr/>
          <p:nvPr>
            <p:ph idx="13" type="pic"/>
          </p:nvPr>
        </p:nvSpPr>
        <p:spPr>
          <a:xfrm>
            <a:off x="4685838" y="841675"/>
            <a:ext cx="2086800" cy="1748700"/>
          </a:xfrm>
          <a:prstGeom prst="rect">
            <a:avLst/>
          </a:prstGeom>
          <a:noFill/>
          <a:ln>
            <a:noFill/>
          </a:ln>
        </p:spPr>
      </p:sp>
      <p:sp>
        <p:nvSpPr>
          <p:cNvPr id="706" name="Google Shape;706;p36"/>
          <p:cNvSpPr/>
          <p:nvPr>
            <p:ph idx="14" type="pic"/>
          </p:nvPr>
        </p:nvSpPr>
        <p:spPr>
          <a:xfrm>
            <a:off x="2597225" y="841675"/>
            <a:ext cx="2086800" cy="1748700"/>
          </a:xfrm>
          <a:prstGeom prst="rect">
            <a:avLst/>
          </a:prstGeom>
          <a:noFill/>
          <a:ln>
            <a:noFill/>
          </a:ln>
        </p:spPr>
      </p:sp>
      <p:sp>
        <p:nvSpPr>
          <p:cNvPr id="707" name="Google Shape;707;p36"/>
          <p:cNvSpPr/>
          <p:nvPr>
            <p:ph idx="15" type="pic"/>
          </p:nvPr>
        </p:nvSpPr>
        <p:spPr>
          <a:xfrm>
            <a:off x="520725" y="841675"/>
            <a:ext cx="2076600" cy="1748700"/>
          </a:xfrm>
          <a:prstGeom prst="rect">
            <a:avLst/>
          </a:prstGeom>
          <a:noFill/>
          <a:ln>
            <a:noFill/>
          </a:ln>
        </p:spPr>
      </p:sp>
      <p:cxnSp>
        <p:nvCxnSpPr>
          <p:cNvPr id="708" name="Google Shape;708;p36"/>
          <p:cNvCxnSpPr/>
          <p:nvPr/>
        </p:nvCxnSpPr>
        <p:spPr>
          <a:xfrm>
            <a:off x="2598000" y="842050"/>
            <a:ext cx="0" cy="4301700"/>
          </a:xfrm>
          <a:prstGeom prst="straightConnector1">
            <a:avLst/>
          </a:prstGeom>
          <a:noFill/>
          <a:ln cap="flat" cmpd="sng" w="9525">
            <a:solidFill>
              <a:schemeClr val="lt1"/>
            </a:solidFill>
            <a:prstDash val="solid"/>
            <a:round/>
            <a:headEnd len="sm" w="sm" type="none"/>
            <a:tailEnd len="sm" w="sm" type="none"/>
          </a:ln>
        </p:spPr>
      </p:cxnSp>
      <p:cxnSp>
        <p:nvCxnSpPr>
          <p:cNvPr id="709" name="Google Shape;709;p36"/>
          <p:cNvCxnSpPr/>
          <p:nvPr/>
        </p:nvCxnSpPr>
        <p:spPr>
          <a:xfrm>
            <a:off x="6773750" y="841675"/>
            <a:ext cx="0" cy="4301700"/>
          </a:xfrm>
          <a:prstGeom prst="straightConnector1">
            <a:avLst/>
          </a:prstGeom>
          <a:noFill/>
          <a:ln cap="flat" cmpd="sng" w="9525">
            <a:solidFill>
              <a:schemeClr val="lt1"/>
            </a:solidFill>
            <a:prstDash val="solid"/>
            <a:round/>
            <a:headEnd len="sm" w="sm" type="none"/>
            <a:tailEnd len="sm" w="sm" type="none"/>
          </a:ln>
        </p:spPr>
      </p:cxnSp>
      <p:cxnSp>
        <p:nvCxnSpPr>
          <p:cNvPr id="710" name="Google Shape;710;p36"/>
          <p:cNvCxnSpPr/>
          <p:nvPr/>
        </p:nvCxnSpPr>
        <p:spPr>
          <a:xfrm>
            <a:off x="4684713" y="842026"/>
            <a:ext cx="0" cy="4301700"/>
          </a:xfrm>
          <a:prstGeom prst="straightConnector1">
            <a:avLst/>
          </a:prstGeom>
          <a:noFill/>
          <a:ln cap="flat" cmpd="sng" w="9525">
            <a:solidFill>
              <a:schemeClr val="lt1"/>
            </a:solidFill>
            <a:prstDash val="solid"/>
            <a:round/>
            <a:headEnd len="sm" w="sm" type="none"/>
            <a:tailEnd len="sm" w="sm" type="none"/>
          </a:ln>
        </p:spPr>
      </p:cxnSp>
      <p:cxnSp>
        <p:nvCxnSpPr>
          <p:cNvPr id="711" name="Google Shape;711;p36"/>
          <p:cNvCxnSpPr/>
          <p:nvPr/>
        </p:nvCxnSpPr>
        <p:spPr>
          <a:xfrm rot="10800000">
            <a:off x="520800" y="3361000"/>
            <a:ext cx="8623200" cy="0"/>
          </a:xfrm>
          <a:prstGeom prst="straightConnector1">
            <a:avLst/>
          </a:prstGeom>
          <a:noFill/>
          <a:ln cap="flat" cmpd="sng" w="9525">
            <a:solidFill>
              <a:schemeClr val="lt1"/>
            </a:solidFill>
            <a:prstDash val="solid"/>
            <a:round/>
            <a:headEnd len="sm" w="sm" type="none"/>
            <a:tailEnd len="sm" w="sm" type="none"/>
          </a:ln>
        </p:spPr>
      </p:cxnSp>
      <p:cxnSp>
        <p:nvCxnSpPr>
          <p:cNvPr id="712" name="Google Shape;712;p36"/>
          <p:cNvCxnSpPr/>
          <p:nvPr/>
        </p:nvCxnSpPr>
        <p:spPr>
          <a:xfrm rot="10800000">
            <a:off x="520800" y="2590425"/>
            <a:ext cx="8623200" cy="0"/>
          </a:xfrm>
          <a:prstGeom prst="straightConnector1">
            <a:avLst/>
          </a:prstGeom>
          <a:noFill/>
          <a:ln cap="flat" cmpd="sng" w="9525">
            <a:solidFill>
              <a:schemeClr val="lt1"/>
            </a:solidFill>
            <a:prstDash val="solid"/>
            <a:round/>
            <a:headEnd len="sm" w="sm" type="none"/>
            <a:tailEnd len="sm" w="sm" type="none"/>
          </a:ln>
        </p:spPr>
      </p:cxnSp>
      <p:sp>
        <p:nvSpPr>
          <p:cNvPr id="713" name="Google Shape;713;p36"/>
          <p:cNvSpPr txBox="1"/>
          <p:nvPr>
            <p:ph idx="16"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714" name="Google Shape;714;p36"/>
          <p:cNvSpPr txBox="1"/>
          <p:nvPr>
            <p:ph idx="17"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715" name="Google Shape;715;p36"/>
          <p:cNvSpPr txBox="1"/>
          <p:nvPr>
            <p:ph idx="18"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716" name="Google Shape;716;p36"/>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17" name="Google Shape;717;p36"/>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718" name="Google Shape;718;p36"/>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19" name="Google Shape;719;p36"/>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20" name="Google Shape;720;p36"/>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721" name="Google Shape;721;p36"/>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
  <p:cSld name="BLANK_1_1_2">
    <p:bg>
      <p:bgPr>
        <a:solidFill>
          <a:schemeClr val="lt1"/>
        </a:solidFill>
      </p:bgPr>
    </p:bg>
    <p:spTree>
      <p:nvGrpSpPr>
        <p:cNvPr id="722" name="Shape 722"/>
        <p:cNvGrpSpPr/>
        <p:nvPr/>
      </p:nvGrpSpPr>
      <p:grpSpPr>
        <a:xfrm>
          <a:off x="0" y="0"/>
          <a:ext cx="0" cy="0"/>
          <a:chOff x="0" y="0"/>
          <a:chExt cx="0" cy="0"/>
        </a:xfrm>
      </p:grpSpPr>
      <p:grpSp>
        <p:nvGrpSpPr>
          <p:cNvPr id="723" name="Google Shape;723;p37"/>
          <p:cNvGrpSpPr/>
          <p:nvPr/>
        </p:nvGrpSpPr>
        <p:grpSpPr>
          <a:xfrm rot="5400000">
            <a:off x="593777" y="660623"/>
            <a:ext cx="369896" cy="333900"/>
            <a:chOff x="96076" y="654376"/>
            <a:chExt cx="369896" cy="333900"/>
          </a:xfrm>
        </p:grpSpPr>
        <p:cxnSp>
          <p:nvCxnSpPr>
            <p:cNvPr id="724" name="Google Shape;724;p37"/>
            <p:cNvCxnSpPr/>
            <p:nvPr/>
          </p:nvCxnSpPr>
          <p:spPr>
            <a:xfrm rot="5400000">
              <a:off x="113975" y="821326"/>
              <a:ext cx="333900" cy="0"/>
            </a:xfrm>
            <a:prstGeom prst="straightConnector1">
              <a:avLst/>
            </a:prstGeom>
            <a:noFill/>
            <a:ln cap="flat" cmpd="sng" w="19050">
              <a:solidFill>
                <a:schemeClr val="accent6"/>
              </a:solidFill>
              <a:prstDash val="solid"/>
              <a:round/>
              <a:headEnd len="sm" w="sm" type="none"/>
              <a:tailEnd len="sm" w="sm" type="none"/>
            </a:ln>
          </p:spPr>
        </p:cxnSp>
        <p:sp>
          <p:nvSpPr>
            <p:cNvPr id="725" name="Google Shape;725;p3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726" name="Google Shape;726;p3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727" name="Google Shape;727;p37"/>
          <p:cNvSpPr txBox="1"/>
          <p:nvPr>
            <p:ph type="title"/>
          </p:nvPr>
        </p:nvSpPr>
        <p:spPr>
          <a:xfrm flipH="1">
            <a:off x="1040750" y="334850"/>
            <a:ext cx="7581900" cy="88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3200"/>
              <a:buFont typeface="Gowun Batang"/>
              <a:buNone/>
              <a:defRPr>
                <a:solidFill>
                  <a:schemeClr val="dk1"/>
                </a:solidFill>
              </a:defRPr>
            </a:lvl1pPr>
            <a:lvl2pPr lvl="1" algn="l">
              <a:lnSpc>
                <a:spcPct val="115000"/>
              </a:lnSpc>
              <a:spcBef>
                <a:spcPts val="0"/>
              </a:spcBef>
              <a:spcAft>
                <a:spcPts val="0"/>
              </a:spcAft>
              <a:buClr>
                <a:schemeClr val="dk1"/>
              </a:buClr>
              <a:buSzPts val="4400"/>
              <a:buFont typeface="Gowun Batang"/>
              <a:buNone/>
              <a:defRPr sz="4400">
                <a:solidFill>
                  <a:schemeClr val="dk1"/>
                </a:solidFill>
              </a:defRPr>
            </a:lvl2pPr>
            <a:lvl3pPr lvl="2" algn="l">
              <a:lnSpc>
                <a:spcPct val="115000"/>
              </a:lnSpc>
              <a:spcBef>
                <a:spcPts val="0"/>
              </a:spcBef>
              <a:spcAft>
                <a:spcPts val="0"/>
              </a:spcAft>
              <a:buClr>
                <a:schemeClr val="dk1"/>
              </a:buClr>
              <a:buSzPts val="4400"/>
              <a:buFont typeface="Gowun Batang"/>
              <a:buNone/>
              <a:defRPr sz="4400">
                <a:solidFill>
                  <a:schemeClr val="dk1"/>
                </a:solidFill>
              </a:defRPr>
            </a:lvl3pPr>
            <a:lvl4pPr lvl="3" algn="l">
              <a:lnSpc>
                <a:spcPct val="115000"/>
              </a:lnSpc>
              <a:spcBef>
                <a:spcPts val="0"/>
              </a:spcBef>
              <a:spcAft>
                <a:spcPts val="0"/>
              </a:spcAft>
              <a:buClr>
                <a:schemeClr val="dk1"/>
              </a:buClr>
              <a:buSzPts val="4400"/>
              <a:buFont typeface="Gowun Batang"/>
              <a:buNone/>
              <a:defRPr sz="4400">
                <a:solidFill>
                  <a:schemeClr val="dk1"/>
                </a:solidFill>
              </a:defRPr>
            </a:lvl4pPr>
            <a:lvl5pPr lvl="4" algn="l">
              <a:lnSpc>
                <a:spcPct val="115000"/>
              </a:lnSpc>
              <a:spcBef>
                <a:spcPts val="0"/>
              </a:spcBef>
              <a:spcAft>
                <a:spcPts val="0"/>
              </a:spcAft>
              <a:buClr>
                <a:schemeClr val="dk1"/>
              </a:buClr>
              <a:buSzPts val="4400"/>
              <a:buFont typeface="Gowun Batang"/>
              <a:buNone/>
              <a:defRPr sz="4400">
                <a:solidFill>
                  <a:schemeClr val="dk1"/>
                </a:solidFill>
              </a:defRPr>
            </a:lvl5pPr>
            <a:lvl6pPr lvl="5" algn="l">
              <a:lnSpc>
                <a:spcPct val="115000"/>
              </a:lnSpc>
              <a:spcBef>
                <a:spcPts val="0"/>
              </a:spcBef>
              <a:spcAft>
                <a:spcPts val="0"/>
              </a:spcAft>
              <a:buClr>
                <a:schemeClr val="dk1"/>
              </a:buClr>
              <a:buSzPts val="4400"/>
              <a:buFont typeface="Gowun Batang"/>
              <a:buNone/>
              <a:defRPr sz="4400">
                <a:solidFill>
                  <a:schemeClr val="dk1"/>
                </a:solidFill>
              </a:defRPr>
            </a:lvl6pPr>
            <a:lvl7pPr lvl="6" algn="l">
              <a:lnSpc>
                <a:spcPct val="115000"/>
              </a:lnSpc>
              <a:spcBef>
                <a:spcPts val="0"/>
              </a:spcBef>
              <a:spcAft>
                <a:spcPts val="0"/>
              </a:spcAft>
              <a:buClr>
                <a:schemeClr val="dk1"/>
              </a:buClr>
              <a:buSzPts val="4400"/>
              <a:buFont typeface="Gowun Batang"/>
              <a:buNone/>
              <a:defRPr sz="4400">
                <a:solidFill>
                  <a:schemeClr val="dk1"/>
                </a:solidFill>
              </a:defRPr>
            </a:lvl7pPr>
            <a:lvl8pPr lvl="7" algn="l">
              <a:lnSpc>
                <a:spcPct val="115000"/>
              </a:lnSpc>
              <a:spcBef>
                <a:spcPts val="0"/>
              </a:spcBef>
              <a:spcAft>
                <a:spcPts val="0"/>
              </a:spcAft>
              <a:buClr>
                <a:schemeClr val="dk1"/>
              </a:buClr>
              <a:buSzPts val="4400"/>
              <a:buFont typeface="Gowun Batang"/>
              <a:buNone/>
              <a:defRPr sz="4400">
                <a:solidFill>
                  <a:schemeClr val="dk1"/>
                </a:solidFill>
              </a:defRPr>
            </a:lvl8pPr>
            <a:lvl9pPr lvl="8" algn="l">
              <a:lnSpc>
                <a:spcPct val="115000"/>
              </a:lnSpc>
              <a:spcBef>
                <a:spcPts val="0"/>
              </a:spcBef>
              <a:spcAft>
                <a:spcPts val="0"/>
              </a:spcAft>
              <a:buClr>
                <a:schemeClr val="dk1"/>
              </a:buClr>
              <a:buSzPts val="4400"/>
              <a:buFont typeface="Gowun Batang"/>
              <a:buNone/>
              <a:defRPr sz="4400">
                <a:solidFill>
                  <a:schemeClr val="dk1"/>
                </a:solidFill>
              </a:defRPr>
            </a:lvl9pPr>
          </a:lstStyle>
          <a:p/>
        </p:txBody>
      </p:sp>
      <p:sp>
        <p:nvSpPr>
          <p:cNvPr id="728" name="Google Shape;728;p37"/>
          <p:cNvSpPr txBox="1"/>
          <p:nvPr>
            <p:ph idx="1" type="body"/>
          </p:nvPr>
        </p:nvSpPr>
        <p:spPr>
          <a:xfrm>
            <a:off x="1042100" y="1307575"/>
            <a:ext cx="3977100" cy="3522300"/>
          </a:xfrm>
          <a:prstGeom prst="rect">
            <a:avLst/>
          </a:prstGeom>
          <a:noFill/>
          <a:ln>
            <a:noFill/>
          </a:ln>
        </p:spPr>
        <p:txBody>
          <a:bodyPr anchorCtr="0" anchor="t" bIns="91425" lIns="274300" spcFirstLastPara="1" rIns="91425" wrap="square" tIns="274300">
            <a:normAutofit/>
          </a:bodyPr>
          <a:lstStyle>
            <a:lvl1pPr indent="-292100" lvl="0" marL="4572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729" name="Google Shape;729;p37"/>
          <p:cNvSpPr txBox="1"/>
          <p:nvPr>
            <p:ph idx="2"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730" name="Google Shape;730;p37"/>
          <p:cNvSpPr txBox="1"/>
          <p:nvPr>
            <p:ph idx="3"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731" name="Google Shape;731;p37"/>
          <p:cNvSpPr txBox="1"/>
          <p:nvPr>
            <p:ph idx="4"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732" name="Google Shape;732;p37"/>
          <p:cNvCxnSpPr/>
          <p:nvPr/>
        </p:nvCxnSpPr>
        <p:spPr>
          <a:xfrm>
            <a:off x="1042100" y="334900"/>
            <a:ext cx="8102400" cy="0"/>
          </a:xfrm>
          <a:prstGeom prst="straightConnector1">
            <a:avLst/>
          </a:prstGeom>
          <a:noFill/>
          <a:ln cap="flat" cmpd="sng" w="9525">
            <a:solidFill>
              <a:schemeClr val="accent6"/>
            </a:solidFill>
            <a:prstDash val="solid"/>
            <a:round/>
            <a:headEnd len="sm" w="sm" type="none"/>
            <a:tailEnd len="sm" w="sm" type="none"/>
          </a:ln>
        </p:spPr>
      </p:cxnSp>
      <p:cxnSp>
        <p:nvCxnSpPr>
          <p:cNvPr id="733" name="Google Shape;733;p37"/>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734" name="Google Shape;734;p37"/>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735" name="Google Shape;735;p37"/>
          <p:cNvCxnSpPr/>
          <p:nvPr/>
        </p:nvCxnSpPr>
        <p:spPr>
          <a:xfrm>
            <a:off x="5153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736" name="Google Shape;736;p37"/>
          <p:cNvCxnSpPr/>
          <p:nvPr/>
        </p:nvCxnSpPr>
        <p:spPr>
          <a:xfrm>
            <a:off x="104210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737" name="Google Shape;737;p37"/>
          <p:cNvCxnSpPr/>
          <p:nvPr/>
        </p:nvCxnSpPr>
        <p:spPr>
          <a:xfrm>
            <a:off x="1042100" y="1217450"/>
            <a:ext cx="8102400" cy="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BLANK_1_1_1">
    <p:bg>
      <p:bgPr>
        <a:solidFill>
          <a:schemeClr val="lt2"/>
        </a:solidFill>
      </p:bgPr>
    </p:bg>
    <p:spTree>
      <p:nvGrpSpPr>
        <p:cNvPr id="738" name="Shape 738"/>
        <p:cNvGrpSpPr/>
        <p:nvPr/>
      </p:nvGrpSpPr>
      <p:grpSpPr>
        <a:xfrm>
          <a:off x="0" y="0"/>
          <a:ext cx="0" cy="0"/>
          <a:chOff x="0" y="0"/>
          <a:chExt cx="0" cy="0"/>
        </a:xfrm>
      </p:grpSpPr>
      <p:grpSp>
        <p:nvGrpSpPr>
          <p:cNvPr id="739" name="Google Shape;739;p38"/>
          <p:cNvGrpSpPr/>
          <p:nvPr/>
        </p:nvGrpSpPr>
        <p:grpSpPr>
          <a:xfrm rot="5400000">
            <a:off x="593777" y="654575"/>
            <a:ext cx="369896" cy="333900"/>
            <a:chOff x="96076" y="654376"/>
            <a:chExt cx="369896" cy="333900"/>
          </a:xfrm>
        </p:grpSpPr>
        <p:cxnSp>
          <p:nvCxnSpPr>
            <p:cNvPr id="740" name="Google Shape;740;p38"/>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741" name="Google Shape;741;p38"/>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742" name="Google Shape;742;p38"/>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cxnSp>
        <p:nvCxnSpPr>
          <p:cNvPr id="743" name="Google Shape;743;p38"/>
          <p:cNvCxnSpPr/>
          <p:nvPr/>
        </p:nvCxnSpPr>
        <p:spPr>
          <a:xfrm>
            <a:off x="5019250" y="1307650"/>
            <a:ext cx="0" cy="3851400"/>
          </a:xfrm>
          <a:prstGeom prst="straightConnector1">
            <a:avLst/>
          </a:prstGeom>
          <a:noFill/>
          <a:ln cap="flat" cmpd="sng" w="9525">
            <a:solidFill>
              <a:schemeClr val="lt1"/>
            </a:solidFill>
            <a:prstDash val="solid"/>
            <a:round/>
            <a:headEnd len="sm" w="sm" type="none"/>
            <a:tailEnd len="sm" w="sm" type="none"/>
          </a:ln>
        </p:spPr>
      </p:cxnSp>
      <p:cxnSp>
        <p:nvCxnSpPr>
          <p:cNvPr id="744" name="Google Shape;744;p38"/>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745" name="Google Shape;745;p38"/>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46" name="Google Shape;746;p38"/>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47" name="Google Shape;747;p38"/>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48" name="Google Shape;748;p38"/>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49" name="Google Shape;749;p38"/>
          <p:cNvCxnSpPr/>
          <p:nvPr/>
        </p:nvCxnSpPr>
        <p:spPr>
          <a:xfrm>
            <a:off x="1042100" y="1307575"/>
            <a:ext cx="8102400" cy="0"/>
          </a:xfrm>
          <a:prstGeom prst="straightConnector1">
            <a:avLst/>
          </a:prstGeom>
          <a:noFill/>
          <a:ln cap="flat" cmpd="sng" w="9525">
            <a:solidFill>
              <a:schemeClr val="lt1"/>
            </a:solidFill>
            <a:prstDash val="solid"/>
            <a:round/>
            <a:headEnd len="sm" w="sm" type="none"/>
            <a:tailEnd len="sm" w="sm" type="none"/>
          </a:ln>
        </p:spPr>
      </p:cxnSp>
      <p:sp>
        <p:nvSpPr>
          <p:cNvPr id="750" name="Google Shape;750;p38"/>
          <p:cNvSpPr txBox="1"/>
          <p:nvPr>
            <p:ph idx="1" type="body"/>
          </p:nvPr>
        </p:nvSpPr>
        <p:spPr>
          <a:xfrm>
            <a:off x="1042100" y="1860050"/>
            <a:ext cx="3614400" cy="29697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751" name="Google Shape;751;p38"/>
          <p:cNvSpPr txBox="1"/>
          <p:nvPr>
            <p:ph idx="2" type="body"/>
          </p:nvPr>
        </p:nvSpPr>
        <p:spPr>
          <a:xfrm>
            <a:off x="5019250" y="1860050"/>
            <a:ext cx="3614400" cy="29697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752" name="Google Shape;752;p38"/>
          <p:cNvSpPr txBox="1"/>
          <p:nvPr>
            <p:ph type="title"/>
          </p:nvPr>
        </p:nvSpPr>
        <p:spPr>
          <a:xfrm flipH="1">
            <a:off x="1040750" y="334850"/>
            <a:ext cx="7581900" cy="97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4400"/>
              <a:buFont typeface="Gowun Batang"/>
              <a:buNone/>
              <a:defRPr sz="4400"/>
            </a:lvl1pPr>
            <a:lvl2pPr lvl="1" algn="l">
              <a:lnSpc>
                <a:spcPct val="115000"/>
              </a:lnSpc>
              <a:spcBef>
                <a:spcPts val="0"/>
              </a:spcBef>
              <a:spcAft>
                <a:spcPts val="0"/>
              </a:spcAft>
              <a:buClr>
                <a:schemeClr val="lt1"/>
              </a:buClr>
              <a:buSzPts val="4400"/>
              <a:buFont typeface="Gowun Batang"/>
              <a:buNone/>
              <a:defRPr sz="4400"/>
            </a:lvl2pPr>
            <a:lvl3pPr lvl="2" algn="l">
              <a:lnSpc>
                <a:spcPct val="115000"/>
              </a:lnSpc>
              <a:spcBef>
                <a:spcPts val="0"/>
              </a:spcBef>
              <a:spcAft>
                <a:spcPts val="0"/>
              </a:spcAft>
              <a:buClr>
                <a:schemeClr val="lt1"/>
              </a:buClr>
              <a:buSzPts val="4400"/>
              <a:buFont typeface="Gowun Batang"/>
              <a:buNone/>
              <a:defRPr sz="4400"/>
            </a:lvl3pPr>
            <a:lvl4pPr lvl="3" algn="l">
              <a:lnSpc>
                <a:spcPct val="115000"/>
              </a:lnSpc>
              <a:spcBef>
                <a:spcPts val="0"/>
              </a:spcBef>
              <a:spcAft>
                <a:spcPts val="0"/>
              </a:spcAft>
              <a:buClr>
                <a:schemeClr val="lt1"/>
              </a:buClr>
              <a:buSzPts val="4400"/>
              <a:buFont typeface="Gowun Batang"/>
              <a:buNone/>
              <a:defRPr sz="4400"/>
            </a:lvl4pPr>
            <a:lvl5pPr lvl="4" algn="l">
              <a:lnSpc>
                <a:spcPct val="115000"/>
              </a:lnSpc>
              <a:spcBef>
                <a:spcPts val="0"/>
              </a:spcBef>
              <a:spcAft>
                <a:spcPts val="0"/>
              </a:spcAft>
              <a:buClr>
                <a:schemeClr val="lt1"/>
              </a:buClr>
              <a:buSzPts val="4400"/>
              <a:buFont typeface="Gowun Batang"/>
              <a:buNone/>
              <a:defRPr sz="4400"/>
            </a:lvl5pPr>
            <a:lvl6pPr lvl="5" algn="l">
              <a:lnSpc>
                <a:spcPct val="115000"/>
              </a:lnSpc>
              <a:spcBef>
                <a:spcPts val="0"/>
              </a:spcBef>
              <a:spcAft>
                <a:spcPts val="0"/>
              </a:spcAft>
              <a:buClr>
                <a:schemeClr val="lt1"/>
              </a:buClr>
              <a:buSzPts val="4400"/>
              <a:buFont typeface="Gowun Batang"/>
              <a:buNone/>
              <a:defRPr sz="4400"/>
            </a:lvl6pPr>
            <a:lvl7pPr lvl="6" algn="l">
              <a:lnSpc>
                <a:spcPct val="115000"/>
              </a:lnSpc>
              <a:spcBef>
                <a:spcPts val="0"/>
              </a:spcBef>
              <a:spcAft>
                <a:spcPts val="0"/>
              </a:spcAft>
              <a:buClr>
                <a:schemeClr val="lt1"/>
              </a:buClr>
              <a:buSzPts val="4400"/>
              <a:buFont typeface="Gowun Batang"/>
              <a:buNone/>
              <a:defRPr sz="4400"/>
            </a:lvl7pPr>
            <a:lvl8pPr lvl="7" algn="l">
              <a:lnSpc>
                <a:spcPct val="115000"/>
              </a:lnSpc>
              <a:spcBef>
                <a:spcPts val="0"/>
              </a:spcBef>
              <a:spcAft>
                <a:spcPts val="0"/>
              </a:spcAft>
              <a:buClr>
                <a:schemeClr val="lt1"/>
              </a:buClr>
              <a:buSzPts val="4400"/>
              <a:buFont typeface="Gowun Batang"/>
              <a:buNone/>
              <a:defRPr sz="4400"/>
            </a:lvl8pPr>
            <a:lvl9pPr lvl="8" algn="l">
              <a:lnSpc>
                <a:spcPct val="115000"/>
              </a:lnSpc>
              <a:spcBef>
                <a:spcPts val="0"/>
              </a:spcBef>
              <a:spcAft>
                <a:spcPts val="0"/>
              </a:spcAft>
              <a:buClr>
                <a:schemeClr val="lt1"/>
              </a:buClr>
              <a:buSzPts val="4400"/>
              <a:buFont typeface="Gowun Batang"/>
              <a:buNone/>
              <a:defRPr sz="44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ALT 1">
  <p:cSld name="BLANK_1_1_1_2">
    <p:bg>
      <p:bgPr>
        <a:solidFill>
          <a:schemeClr val="lt2"/>
        </a:solidFill>
      </p:bgPr>
    </p:bg>
    <p:spTree>
      <p:nvGrpSpPr>
        <p:cNvPr id="753" name="Shape 753"/>
        <p:cNvGrpSpPr/>
        <p:nvPr/>
      </p:nvGrpSpPr>
      <p:grpSpPr>
        <a:xfrm>
          <a:off x="0" y="0"/>
          <a:ext cx="0" cy="0"/>
          <a:chOff x="0" y="0"/>
          <a:chExt cx="0" cy="0"/>
        </a:xfrm>
      </p:grpSpPr>
      <p:grpSp>
        <p:nvGrpSpPr>
          <p:cNvPr id="754" name="Google Shape;754;p39"/>
          <p:cNvGrpSpPr/>
          <p:nvPr/>
        </p:nvGrpSpPr>
        <p:grpSpPr>
          <a:xfrm rot="5400000">
            <a:off x="593777" y="658085"/>
            <a:ext cx="369896" cy="333900"/>
            <a:chOff x="96076" y="654376"/>
            <a:chExt cx="369896" cy="333900"/>
          </a:xfrm>
        </p:grpSpPr>
        <p:cxnSp>
          <p:nvCxnSpPr>
            <p:cNvPr id="755" name="Google Shape;755;p39"/>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756" name="Google Shape;756;p39"/>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757" name="Google Shape;757;p39"/>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cxnSp>
        <p:nvCxnSpPr>
          <p:cNvPr id="758" name="Google Shape;758;p39"/>
          <p:cNvCxnSpPr/>
          <p:nvPr/>
        </p:nvCxnSpPr>
        <p:spPr>
          <a:xfrm>
            <a:off x="5019250" y="1307650"/>
            <a:ext cx="0" cy="3851400"/>
          </a:xfrm>
          <a:prstGeom prst="straightConnector1">
            <a:avLst/>
          </a:prstGeom>
          <a:noFill/>
          <a:ln cap="flat" cmpd="sng" w="9525">
            <a:solidFill>
              <a:schemeClr val="lt1"/>
            </a:solidFill>
            <a:prstDash val="solid"/>
            <a:round/>
            <a:headEnd len="sm" w="sm" type="none"/>
            <a:tailEnd len="sm" w="sm" type="none"/>
          </a:ln>
        </p:spPr>
      </p:cxnSp>
      <p:cxnSp>
        <p:nvCxnSpPr>
          <p:cNvPr id="759" name="Google Shape;759;p39"/>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760" name="Google Shape;760;p39"/>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61" name="Google Shape;761;p39"/>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62" name="Google Shape;762;p39"/>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63" name="Google Shape;763;p39"/>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64" name="Google Shape;764;p39"/>
          <p:cNvCxnSpPr/>
          <p:nvPr/>
        </p:nvCxnSpPr>
        <p:spPr>
          <a:xfrm>
            <a:off x="1042100" y="1307575"/>
            <a:ext cx="8102400" cy="0"/>
          </a:xfrm>
          <a:prstGeom prst="straightConnector1">
            <a:avLst/>
          </a:prstGeom>
          <a:noFill/>
          <a:ln cap="flat" cmpd="sng" w="9525">
            <a:solidFill>
              <a:schemeClr val="lt1"/>
            </a:solidFill>
            <a:prstDash val="solid"/>
            <a:round/>
            <a:headEnd len="sm" w="sm" type="none"/>
            <a:tailEnd len="sm" w="sm" type="none"/>
          </a:ln>
        </p:spPr>
      </p:cxnSp>
      <p:sp>
        <p:nvSpPr>
          <p:cNvPr id="765" name="Google Shape;765;p39"/>
          <p:cNvSpPr txBox="1"/>
          <p:nvPr>
            <p:ph type="title"/>
          </p:nvPr>
        </p:nvSpPr>
        <p:spPr>
          <a:xfrm flipH="1">
            <a:off x="1040750" y="334850"/>
            <a:ext cx="7581900" cy="97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4400"/>
              <a:buFont typeface="Gowun Batang"/>
              <a:buNone/>
              <a:defRPr sz="4400"/>
            </a:lvl1pPr>
            <a:lvl2pPr lvl="1" algn="l">
              <a:lnSpc>
                <a:spcPct val="115000"/>
              </a:lnSpc>
              <a:spcBef>
                <a:spcPts val="0"/>
              </a:spcBef>
              <a:spcAft>
                <a:spcPts val="0"/>
              </a:spcAft>
              <a:buClr>
                <a:schemeClr val="lt1"/>
              </a:buClr>
              <a:buSzPts val="4400"/>
              <a:buFont typeface="Gowun Batang"/>
              <a:buNone/>
              <a:defRPr sz="4400"/>
            </a:lvl2pPr>
            <a:lvl3pPr lvl="2" algn="l">
              <a:lnSpc>
                <a:spcPct val="115000"/>
              </a:lnSpc>
              <a:spcBef>
                <a:spcPts val="0"/>
              </a:spcBef>
              <a:spcAft>
                <a:spcPts val="0"/>
              </a:spcAft>
              <a:buClr>
                <a:schemeClr val="lt1"/>
              </a:buClr>
              <a:buSzPts val="4400"/>
              <a:buFont typeface="Gowun Batang"/>
              <a:buNone/>
              <a:defRPr sz="4400"/>
            </a:lvl3pPr>
            <a:lvl4pPr lvl="3" algn="l">
              <a:lnSpc>
                <a:spcPct val="115000"/>
              </a:lnSpc>
              <a:spcBef>
                <a:spcPts val="0"/>
              </a:spcBef>
              <a:spcAft>
                <a:spcPts val="0"/>
              </a:spcAft>
              <a:buClr>
                <a:schemeClr val="lt1"/>
              </a:buClr>
              <a:buSzPts val="4400"/>
              <a:buFont typeface="Gowun Batang"/>
              <a:buNone/>
              <a:defRPr sz="4400"/>
            </a:lvl4pPr>
            <a:lvl5pPr lvl="4" algn="l">
              <a:lnSpc>
                <a:spcPct val="115000"/>
              </a:lnSpc>
              <a:spcBef>
                <a:spcPts val="0"/>
              </a:spcBef>
              <a:spcAft>
                <a:spcPts val="0"/>
              </a:spcAft>
              <a:buClr>
                <a:schemeClr val="lt1"/>
              </a:buClr>
              <a:buSzPts val="4400"/>
              <a:buFont typeface="Gowun Batang"/>
              <a:buNone/>
              <a:defRPr sz="4400"/>
            </a:lvl5pPr>
            <a:lvl6pPr lvl="5" algn="l">
              <a:lnSpc>
                <a:spcPct val="115000"/>
              </a:lnSpc>
              <a:spcBef>
                <a:spcPts val="0"/>
              </a:spcBef>
              <a:spcAft>
                <a:spcPts val="0"/>
              </a:spcAft>
              <a:buClr>
                <a:schemeClr val="lt1"/>
              </a:buClr>
              <a:buSzPts val="4400"/>
              <a:buFont typeface="Gowun Batang"/>
              <a:buNone/>
              <a:defRPr sz="4400"/>
            </a:lvl6pPr>
            <a:lvl7pPr lvl="6" algn="l">
              <a:lnSpc>
                <a:spcPct val="115000"/>
              </a:lnSpc>
              <a:spcBef>
                <a:spcPts val="0"/>
              </a:spcBef>
              <a:spcAft>
                <a:spcPts val="0"/>
              </a:spcAft>
              <a:buClr>
                <a:schemeClr val="lt1"/>
              </a:buClr>
              <a:buSzPts val="4400"/>
              <a:buFont typeface="Gowun Batang"/>
              <a:buNone/>
              <a:defRPr sz="4400"/>
            </a:lvl7pPr>
            <a:lvl8pPr lvl="7" algn="l">
              <a:lnSpc>
                <a:spcPct val="115000"/>
              </a:lnSpc>
              <a:spcBef>
                <a:spcPts val="0"/>
              </a:spcBef>
              <a:spcAft>
                <a:spcPts val="0"/>
              </a:spcAft>
              <a:buClr>
                <a:schemeClr val="lt1"/>
              </a:buClr>
              <a:buSzPts val="4400"/>
              <a:buFont typeface="Gowun Batang"/>
              <a:buNone/>
              <a:defRPr sz="4400"/>
            </a:lvl8pPr>
            <a:lvl9pPr lvl="8" algn="l">
              <a:lnSpc>
                <a:spcPct val="115000"/>
              </a:lnSpc>
              <a:spcBef>
                <a:spcPts val="0"/>
              </a:spcBef>
              <a:spcAft>
                <a:spcPts val="0"/>
              </a:spcAft>
              <a:buClr>
                <a:schemeClr val="lt1"/>
              </a:buClr>
              <a:buSzPts val="4400"/>
              <a:buFont typeface="Gowun Batang"/>
              <a:buNone/>
              <a:defRPr sz="4400"/>
            </a:lvl9pPr>
          </a:lstStyle>
          <a:p/>
        </p:txBody>
      </p:sp>
      <p:sp>
        <p:nvSpPr>
          <p:cNvPr id="766" name="Google Shape;766;p39"/>
          <p:cNvSpPr txBox="1"/>
          <p:nvPr>
            <p:ph idx="1" type="body"/>
          </p:nvPr>
        </p:nvSpPr>
        <p:spPr>
          <a:xfrm>
            <a:off x="1042100" y="1860050"/>
            <a:ext cx="3614400" cy="29697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767" name="Google Shape;767;p39"/>
          <p:cNvSpPr txBox="1"/>
          <p:nvPr>
            <p:ph idx="2" type="body"/>
          </p:nvPr>
        </p:nvSpPr>
        <p:spPr>
          <a:xfrm>
            <a:off x="5019250" y="1860050"/>
            <a:ext cx="3614400" cy="29697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768" name="Google Shape;768;p39"/>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769" name="Google Shape;769;p39"/>
          <p:cNvSpPr txBox="1"/>
          <p:nvPr>
            <p:ph idx="4"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770" name="Google Shape;770;p39"/>
          <p:cNvSpPr txBox="1"/>
          <p:nvPr>
            <p:ph idx="5"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771" name="Google Shape;771;p39"/>
          <p:cNvSpPr txBox="1"/>
          <p:nvPr>
            <p:ph idx="6" type="title"/>
          </p:nvPr>
        </p:nvSpPr>
        <p:spPr>
          <a:xfrm>
            <a:off x="1042100" y="1307700"/>
            <a:ext cx="3614400" cy="552000"/>
          </a:xfrm>
          <a:prstGeom prst="rect">
            <a:avLst/>
          </a:prstGeom>
          <a:noFill/>
          <a:ln>
            <a:noFill/>
          </a:ln>
        </p:spPr>
        <p:txBody>
          <a:bodyPr anchorCtr="0" anchor="b" bIns="91425" lIns="274300" spcFirstLastPara="1" rIns="91425" wrap="square" tIns="91425">
            <a:normAutofit/>
          </a:bodyPr>
          <a:lstStyle>
            <a:lvl1pPr lvl="0" algn="l">
              <a:lnSpc>
                <a:spcPct val="90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0"/>
              </a:spcBef>
              <a:spcAft>
                <a:spcPts val="0"/>
              </a:spcAft>
              <a:buClr>
                <a:schemeClr val="accent1"/>
              </a:buClr>
              <a:buSzPts val="1500"/>
              <a:buNone/>
              <a:defRPr sz="1500">
                <a:solidFill>
                  <a:schemeClr val="accent1"/>
                </a:solidFill>
              </a:defRPr>
            </a:lvl2pPr>
            <a:lvl3pPr lvl="2" algn="l">
              <a:lnSpc>
                <a:spcPct val="115000"/>
              </a:lnSpc>
              <a:spcBef>
                <a:spcPts val="0"/>
              </a:spcBef>
              <a:spcAft>
                <a:spcPts val="0"/>
              </a:spcAft>
              <a:buClr>
                <a:schemeClr val="accent1"/>
              </a:buClr>
              <a:buSzPts val="1500"/>
              <a:buNone/>
              <a:defRPr sz="1500">
                <a:solidFill>
                  <a:schemeClr val="accent1"/>
                </a:solidFill>
              </a:defRPr>
            </a:lvl3pPr>
            <a:lvl4pPr lvl="3" algn="l">
              <a:lnSpc>
                <a:spcPct val="115000"/>
              </a:lnSpc>
              <a:spcBef>
                <a:spcPts val="0"/>
              </a:spcBef>
              <a:spcAft>
                <a:spcPts val="0"/>
              </a:spcAft>
              <a:buClr>
                <a:schemeClr val="accent1"/>
              </a:buClr>
              <a:buSzPts val="1500"/>
              <a:buNone/>
              <a:defRPr sz="1500">
                <a:solidFill>
                  <a:schemeClr val="accent1"/>
                </a:solidFill>
              </a:defRPr>
            </a:lvl4pPr>
            <a:lvl5pPr lvl="4" algn="l">
              <a:lnSpc>
                <a:spcPct val="115000"/>
              </a:lnSpc>
              <a:spcBef>
                <a:spcPts val="0"/>
              </a:spcBef>
              <a:spcAft>
                <a:spcPts val="0"/>
              </a:spcAft>
              <a:buClr>
                <a:schemeClr val="accent1"/>
              </a:buClr>
              <a:buSzPts val="1500"/>
              <a:buNone/>
              <a:defRPr sz="1500">
                <a:solidFill>
                  <a:schemeClr val="accent1"/>
                </a:solidFill>
              </a:defRPr>
            </a:lvl5pPr>
            <a:lvl6pPr lvl="5" algn="l">
              <a:lnSpc>
                <a:spcPct val="115000"/>
              </a:lnSpc>
              <a:spcBef>
                <a:spcPts val="0"/>
              </a:spcBef>
              <a:spcAft>
                <a:spcPts val="0"/>
              </a:spcAft>
              <a:buClr>
                <a:schemeClr val="accent1"/>
              </a:buClr>
              <a:buSzPts val="1500"/>
              <a:buNone/>
              <a:defRPr sz="1500">
                <a:solidFill>
                  <a:schemeClr val="accent1"/>
                </a:solidFill>
              </a:defRPr>
            </a:lvl6pPr>
            <a:lvl7pPr lvl="6" algn="l">
              <a:lnSpc>
                <a:spcPct val="115000"/>
              </a:lnSpc>
              <a:spcBef>
                <a:spcPts val="0"/>
              </a:spcBef>
              <a:spcAft>
                <a:spcPts val="0"/>
              </a:spcAft>
              <a:buClr>
                <a:schemeClr val="accent1"/>
              </a:buClr>
              <a:buSzPts val="1500"/>
              <a:buNone/>
              <a:defRPr sz="1500">
                <a:solidFill>
                  <a:schemeClr val="accent1"/>
                </a:solidFill>
              </a:defRPr>
            </a:lvl7pPr>
            <a:lvl8pPr lvl="7" algn="l">
              <a:lnSpc>
                <a:spcPct val="115000"/>
              </a:lnSpc>
              <a:spcBef>
                <a:spcPts val="0"/>
              </a:spcBef>
              <a:spcAft>
                <a:spcPts val="0"/>
              </a:spcAft>
              <a:buClr>
                <a:schemeClr val="accent1"/>
              </a:buClr>
              <a:buSzPts val="1500"/>
              <a:buNone/>
              <a:defRPr sz="1500">
                <a:solidFill>
                  <a:schemeClr val="accent1"/>
                </a:solidFill>
              </a:defRPr>
            </a:lvl8pPr>
            <a:lvl9pPr lvl="8" algn="l">
              <a:lnSpc>
                <a:spcPct val="115000"/>
              </a:lnSpc>
              <a:spcBef>
                <a:spcPts val="0"/>
              </a:spcBef>
              <a:spcAft>
                <a:spcPts val="0"/>
              </a:spcAft>
              <a:buClr>
                <a:schemeClr val="accent1"/>
              </a:buClr>
              <a:buSzPts val="1500"/>
              <a:buNone/>
              <a:defRPr sz="1500">
                <a:solidFill>
                  <a:schemeClr val="accent1"/>
                </a:solidFill>
              </a:defRPr>
            </a:lvl9pPr>
          </a:lstStyle>
          <a:p/>
        </p:txBody>
      </p:sp>
      <p:sp>
        <p:nvSpPr>
          <p:cNvPr id="772" name="Google Shape;772;p39"/>
          <p:cNvSpPr txBox="1"/>
          <p:nvPr>
            <p:ph idx="7" type="title"/>
          </p:nvPr>
        </p:nvSpPr>
        <p:spPr>
          <a:xfrm>
            <a:off x="5019250" y="1307700"/>
            <a:ext cx="3614400" cy="552000"/>
          </a:xfrm>
          <a:prstGeom prst="rect">
            <a:avLst/>
          </a:prstGeom>
          <a:noFill/>
          <a:ln>
            <a:noFill/>
          </a:ln>
        </p:spPr>
        <p:txBody>
          <a:bodyPr anchorCtr="0" anchor="b" bIns="91425" lIns="274300" spcFirstLastPara="1" rIns="91425" wrap="square" tIns="91425">
            <a:normAutofit/>
          </a:bodyPr>
          <a:lstStyle>
            <a:lvl1pPr lvl="0" algn="l">
              <a:lnSpc>
                <a:spcPct val="90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0"/>
              </a:spcBef>
              <a:spcAft>
                <a:spcPts val="0"/>
              </a:spcAft>
              <a:buClr>
                <a:schemeClr val="accent1"/>
              </a:buClr>
              <a:buSzPts val="1500"/>
              <a:buNone/>
              <a:defRPr sz="1500">
                <a:solidFill>
                  <a:schemeClr val="accent1"/>
                </a:solidFill>
              </a:defRPr>
            </a:lvl2pPr>
            <a:lvl3pPr lvl="2" algn="l">
              <a:lnSpc>
                <a:spcPct val="115000"/>
              </a:lnSpc>
              <a:spcBef>
                <a:spcPts val="0"/>
              </a:spcBef>
              <a:spcAft>
                <a:spcPts val="0"/>
              </a:spcAft>
              <a:buClr>
                <a:schemeClr val="accent1"/>
              </a:buClr>
              <a:buSzPts val="1500"/>
              <a:buNone/>
              <a:defRPr sz="1500">
                <a:solidFill>
                  <a:schemeClr val="accent1"/>
                </a:solidFill>
              </a:defRPr>
            </a:lvl3pPr>
            <a:lvl4pPr lvl="3" algn="l">
              <a:lnSpc>
                <a:spcPct val="115000"/>
              </a:lnSpc>
              <a:spcBef>
                <a:spcPts val="0"/>
              </a:spcBef>
              <a:spcAft>
                <a:spcPts val="0"/>
              </a:spcAft>
              <a:buClr>
                <a:schemeClr val="accent1"/>
              </a:buClr>
              <a:buSzPts val="1500"/>
              <a:buNone/>
              <a:defRPr sz="1500">
                <a:solidFill>
                  <a:schemeClr val="accent1"/>
                </a:solidFill>
              </a:defRPr>
            </a:lvl4pPr>
            <a:lvl5pPr lvl="4" algn="l">
              <a:lnSpc>
                <a:spcPct val="115000"/>
              </a:lnSpc>
              <a:spcBef>
                <a:spcPts val="0"/>
              </a:spcBef>
              <a:spcAft>
                <a:spcPts val="0"/>
              </a:spcAft>
              <a:buClr>
                <a:schemeClr val="accent1"/>
              </a:buClr>
              <a:buSzPts val="1500"/>
              <a:buNone/>
              <a:defRPr sz="1500">
                <a:solidFill>
                  <a:schemeClr val="accent1"/>
                </a:solidFill>
              </a:defRPr>
            </a:lvl5pPr>
            <a:lvl6pPr lvl="5" algn="l">
              <a:lnSpc>
                <a:spcPct val="115000"/>
              </a:lnSpc>
              <a:spcBef>
                <a:spcPts val="0"/>
              </a:spcBef>
              <a:spcAft>
                <a:spcPts val="0"/>
              </a:spcAft>
              <a:buClr>
                <a:schemeClr val="accent1"/>
              </a:buClr>
              <a:buSzPts val="1500"/>
              <a:buNone/>
              <a:defRPr sz="1500">
                <a:solidFill>
                  <a:schemeClr val="accent1"/>
                </a:solidFill>
              </a:defRPr>
            </a:lvl6pPr>
            <a:lvl7pPr lvl="6" algn="l">
              <a:lnSpc>
                <a:spcPct val="115000"/>
              </a:lnSpc>
              <a:spcBef>
                <a:spcPts val="0"/>
              </a:spcBef>
              <a:spcAft>
                <a:spcPts val="0"/>
              </a:spcAft>
              <a:buClr>
                <a:schemeClr val="accent1"/>
              </a:buClr>
              <a:buSzPts val="1500"/>
              <a:buNone/>
              <a:defRPr sz="1500">
                <a:solidFill>
                  <a:schemeClr val="accent1"/>
                </a:solidFill>
              </a:defRPr>
            </a:lvl7pPr>
            <a:lvl8pPr lvl="7" algn="l">
              <a:lnSpc>
                <a:spcPct val="115000"/>
              </a:lnSpc>
              <a:spcBef>
                <a:spcPts val="0"/>
              </a:spcBef>
              <a:spcAft>
                <a:spcPts val="0"/>
              </a:spcAft>
              <a:buClr>
                <a:schemeClr val="accent1"/>
              </a:buClr>
              <a:buSzPts val="1500"/>
              <a:buNone/>
              <a:defRPr sz="1500">
                <a:solidFill>
                  <a:schemeClr val="accent1"/>
                </a:solidFill>
              </a:defRPr>
            </a:lvl8pPr>
            <a:lvl9pPr lvl="8" algn="l">
              <a:lnSpc>
                <a:spcPct val="115000"/>
              </a:lnSpc>
              <a:spcBef>
                <a:spcPts val="0"/>
              </a:spcBef>
              <a:spcAft>
                <a:spcPts val="0"/>
              </a:spcAft>
              <a:buClr>
                <a:schemeClr val="accent1"/>
              </a:buClr>
              <a:buSzPts val="1500"/>
              <a:buNone/>
              <a:defRPr sz="1500">
                <a:solidFill>
                  <a:schemeClr val="accent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BLANK_1_1_1_1">
    <p:bg>
      <p:bgPr>
        <a:solidFill>
          <a:schemeClr val="lt2"/>
        </a:solidFill>
      </p:bgPr>
    </p:bg>
    <p:spTree>
      <p:nvGrpSpPr>
        <p:cNvPr id="773" name="Shape 773"/>
        <p:cNvGrpSpPr/>
        <p:nvPr/>
      </p:nvGrpSpPr>
      <p:grpSpPr>
        <a:xfrm>
          <a:off x="0" y="0"/>
          <a:ext cx="0" cy="0"/>
          <a:chOff x="0" y="0"/>
          <a:chExt cx="0" cy="0"/>
        </a:xfrm>
      </p:grpSpPr>
      <p:grpSp>
        <p:nvGrpSpPr>
          <p:cNvPr id="774" name="Google Shape;774;p40"/>
          <p:cNvGrpSpPr/>
          <p:nvPr/>
        </p:nvGrpSpPr>
        <p:grpSpPr>
          <a:xfrm rot="5400000">
            <a:off x="593777" y="658085"/>
            <a:ext cx="369896" cy="333900"/>
            <a:chOff x="96076" y="654376"/>
            <a:chExt cx="369896" cy="333900"/>
          </a:xfrm>
        </p:grpSpPr>
        <p:cxnSp>
          <p:nvCxnSpPr>
            <p:cNvPr id="775" name="Google Shape;775;p40"/>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776" name="Google Shape;776;p40"/>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777" name="Google Shape;777;p40"/>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778" name="Google Shape;778;p40"/>
          <p:cNvSpPr txBox="1"/>
          <p:nvPr>
            <p:ph type="title"/>
          </p:nvPr>
        </p:nvSpPr>
        <p:spPr>
          <a:xfrm flipH="1">
            <a:off x="1040750" y="334850"/>
            <a:ext cx="7581900" cy="97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4400"/>
              <a:buFont typeface="Gowun Batang"/>
              <a:buNone/>
              <a:defRPr sz="4400"/>
            </a:lvl1pPr>
            <a:lvl2pPr lvl="1" algn="l">
              <a:lnSpc>
                <a:spcPct val="115000"/>
              </a:lnSpc>
              <a:spcBef>
                <a:spcPts val="0"/>
              </a:spcBef>
              <a:spcAft>
                <a:spcPts val="0"/>
              </a:spcAft>
              <a:buClr>
                <a:schemeClr val="lt1"/>
              </a:buClr>
              <a:buSzPts val="4400"/>
              <a:buFont typeface="Gowun Batang"/>
              <a:buNone/>
              <a:defRPr sz="4400"/>
            </a:lvl2pPr>
            <a:lvl3pPr lvl="2" algn="l">
              <a:lnSpc>
                <a:spcPct val="115000"/>
              </a:lnSpc>
              <a:spcBef>
                <a:spcPts val="0"/>
              </a:spcBef>
              <a:spcAft>
                <a:spcPts val="0"/>
              </a:spcAft>
              <a:buClr>
                <a:schemeClr val="lt1"/>
              </a:buClr>
              <a:buSzPts val="4400"/>
              <a:buFont typeface="Gowun Batang"/>
              <a:buNone/>
              <a:defRPr sz="4400"/>
            </a:lvl3pPr>
            <a:lvl4pPr lvl="3" algn="l">
              <a:lnSpc>
                <a:spcPct val="115000"/>
              </a:lnSpc>
              <a:spcBef>
                <a:spcPts val="0"/>
              </a:spcBef>
              <a:spcAft>
                <a:spcPts val="0"/>
              </a:spcAft>
              <a:buClr>
                <a:schemeClr val="lt1"/>
              </a:buClr>
              <a:buSzPts val="4400"/>
              <a:buFont typeface="Gowun Batang"/>
              <a:buNone/>
              <a:defRPr sz="4400"/>
            </a:lvl4pPr>
            <a:lvl5pPr lvl="4" algn="l">
              <a:lnSpc>
                <a:spcPct val="115000"/>
              </a:lnSpc>
              <a:spcBef>
                <a:spcPts val="0"/>
              </a:spcBef>
              <a:spcAft>
                <a:spcPts val="0"/>
              </a:spcAft>
              <a:buClr>
                <a:schemeClr val="lt1"/>
              </a:buClr>
              <a:buSzPts val="4400"/>
              <a:buFont typeface="Gowun Batang"/>
              <a:buNone/>
              <a:defRPr sz="4400"/>
            </a:lvl5pPr>
            <a:lvl6pPr lvl="5" algn="l">
              <a:lnSpc>
                <a:spcPct val="115000"/>
              </a:lnSpc>
              <a:spcBef>
                <a:spcPts val="0"/>
              </a:spcBef>
              <a:spcAft>
                <a:spcPts val="0"/>
              </a:spcAft>
              <a:buClr>
                <a:schemeClr val="lt1"/>
              </a:buClr>
              <a:buSzPts val="4400"/>
              <a:buFont typeface="Gowun Batang"/>
              <a:buNone/>
              <a:defRPr sz="4400"/>
            </a:lvl6pPr>
            <a:lvl7pPr lvl="6" algn="l">
              <a:lnSpc>
                <a:spcPct val="115000"/>
              </a:lnSpc>
              <a:spcBef>
                <a:spcPts val="0"/>
              </a:spcBef>
              <a:spcAft>
                <a:spcPts val="0"/>
              </a:spcAft>
              <a:buClr>
                <a:schemeClr val="lt1"/>
              </a:buClr>
              <a:buSzPts val="4400"/>
              <a:buFont typeface="Gowun Batang"/>
              <a:buNone/>
              <a:defRPr sz="4400"/>
            </a:lvl7pPr>
            <a:lvl8pPr lvl="7" algn="l">
              <a:lnSpc>
                <a:spcPct val="115000"/>
              </a:lnSpc>
              <a:spcBef>
                <a:spcPts val="0"/>
              </a:spcBef>
              <a:spcAft>
                <a:spcPts val="0"/>
              </a:spcAft>
              <a:buClr>
                <a:schemeClr val="lt1"/>
              </a:buClr>
              <a:buSzPts val="4400"/>
              <a:buFont typeface="Gowun Batang"/>
              <a:buNone/>
              <a:defRPr sz="4400"/>
            </a:lvl8pPr>
            <a:lvl9pPr lvl="8" algn="l">
              <a:lnSpc>
                <a:spcPct val="115000"/>
              </a:lnSpc>
              <a:spcBef>
                <a:spcPts val="0"/>
              </a:spcBef>
              <a:spcAft>
                <a:spcPts val="0"/>
              </a:spcAft>
              <a:buClr>
                <a:schemeClr val="lt1"/>
              </a:buClr>
              <a:buSzPts val="4400"/>
              <a:buFont typeface="Gowun Batang"/>
              <a:buNone/>
              <a:defRPr sz="4400"/>
            </a:lvl9pPr>
          </a:lstStyle>
          <a:p/>
        </p:txBody>
      </p:sp>
      <p:cxnSp>
        <p:nvCxnSpPr>
          <p:cNvPr id="779" name="Google Shape;779;p40"/>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780" name="Google Shape;780;p40"/>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81" name="Google Shape;781;p40"/>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82" name="Google Shape;782;p40"/>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83" name="Google Shape;783;p40"/>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84" name="Google Shape;784;p40"/>
          <p:cNvCxnSpPr/>
          <p:nvPr/>
        </p:nvCxnSpPr>
        <p:spPr>
          <a:xfrm>
            <a:off x="1042100" y="1307575"/>
            <a:ext cx="8102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ummary">
  <p:cSld name="BLANK_1_1_1_1_1_1_1_2_1">
    <p:bg>
      <p:bgPr>
        <a:solidFill>
          <a:schemeClr val="lt2"/>
        </a:solidFill>
      </p:bgPr>
    </p:bg>
    <p:spTree>
      <p:nvGrpSpPr>
        <p:cNvPr id="42" name="Shape 42"/>
        <p:cNvGrpSpPr/>
        <p:nvPr/>
      </p:nvGrpSpPr>
      <p:grpSpPr>
        <a:xfrm>
          <a:off x="0" y="0"/>
          <a:ext cx="0" cy="0"/>
          <a:chOff x="0" y="0"/>
          <a:chExt cx="0" cy="0"/>
        </a:xfrm>
      </p:grpSpPr>
      <p:sp>
        <p:nvSpPr>
          <p:cNvPr id="43" name="Google Shape;43;p5"/>
          <p:cNvSpPr txBox="1"/>
          <p:nvPr>
            <p:ph type="title"/>
          </p:nvPr>
        </p:nvSpPr>
        <p:spPr>
          <a:xfrm>
            <a:off x="1040950" y="1667775"/>
            <a:ext cx="20220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44" name="Google Shape;44;p5"/>
          <p:cNvSpPr txBox="1"/>
          <p:nvPr>
            <p:ph idx="1" type="body"/>
          </p:nvPr>
        </p:nvSpPr>
        <p:spPr>
          <a:xfrm>
            <a:off x="1041000" y="2309175"/>
            <a:ext cx="20220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45" name="Google Shape;45;p5"/>
          <p:cNvSpPr txBox="1"/>
          <p:nvPr>
            <p:ph idx="2" type="title"/>
          </p:nvPr>
        </p:nvSpPr>
        <p:spPr>
          <a:xfrm>
            <a:off x="3065850" y="1667775"/>
            <a:ext cx="20253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46" name="Google Shape;46;p5"/>
          <p:cNvSpPr txBox="1"/>
          <p:nvPr>
            <p:ph idx="3" type="body"/>
          </p:nvPr>
        </p:nvSpPr>
        <p:spPr>
          <a:xfrm>
            <a:off x="3065900" y="2309175"/>
            <a:ext cx="20253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47" name="Google Shape;47;p5"/>
          <p:cNvSpPr txBox="1"/>
          <p:nvPr>
            <p:ph idx="4" type="title"/>
          </p:nvPr>
        </p:nvSpPr>
        <p:spPr>
          <a:xfrm>
            <a:off x="5090675" y="1667775"/>
            <a:ext cx="20277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48" name="Google Shape;48;p5"/>
          <p:cNvSpPr txBox="1"/>
          <p:nvPr>
            <p:ph idx="5" type="body"/>
          </p:nvPr>
        </p:nvSpPr>
        <p:spPr>
          <a:xfrm>
            <a:off x="5090725" y="2309175"/>
            <a:ext cx="20277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49" name="Google Shape;49;p5"/>
          <p:cNvSpPr txBox="1"/>
          <p:nvPr>
            <p:ph idx="6" type="title"/>
          </p:nvPr>
        </p:nvSpPr>
        <p:spPr>
          <a:xfrm>
            <a:off x="7118725" y="1667775"/>
            <a:ext cx="20253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50" name="Google Shape;50;p5"/>
          <p:cNvSpPr txBox="1"/>
          <p:nvPr>
            <p:ph idx="7" type="body"/>
          </p:nvPr>
        </p:nvSpPr>
        <p:spPr>
          <a:xfrm>
            <a:off x="7118775" y="2309175"/>
            <a:ext cx="20253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51" name="Google Shape;51;p5"/>
          <p:cNvSpPr txBox="1"/>
          <p:nvPr>
            <p:ph idx="8" type="title"/>
          </p:nvPr>
        </p:nvSpPr>
        <p:spPr>
          <a:xfrm>
            <a:off x="1040950" y="3584775"/>
            <a:ext cx="20220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52" name="Google Shape;52;p5"/>
          <p:cNvSpPr txBox="1"/>
          <p:nvPr>
            <p:ph idx="9" type="body"/>
          </p:nvPr>
        </p:nvSpPr>
        <p:spPr>
          <a:xfrm>
            <a:off x="1041000" y="4226175"/>
            <a:ext cx="20220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53" name="Google Shape;53;p5"/>
          <p:cNvSpPr txBox="1"/>
          <p:nvPr>
            <p:ph idx="13" type="title"/>
          </p:nvPr>
        </p:nvSpPr>
        <p:spPr>
          <a:xfrm>
            <a:off x="3065850" y="3584775"/>
            <a:ext cx="20253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54" name="Google Shape;54;p5"/>
          <p:cNvSpPr txBox="1"/>
          <p:nvPr>
            <p:ph idx="14" type="body"/>
          </p:nvPr>
        </p:nvSpPr>
        <p:spPr>
          <a:xfrm>
            <a:off x="3065900" y="4226175"/>
            <a:ext cx="20253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55" name="Google Shape;55;p5"/>
          <p:cNvSpPr txBox="1"/>
          <p:nvPr>
            <p:ph idx="15" type="title"/>
          </p:nvPr>
        </p:nvSpPr>
        <p:spPr>
          <a:xfrm>
            <a:off x="5090675" y="3584775"/>
            <a:ext cx="20277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56" name="Google Shape;56;p5"/>
          <p:cNvSpPr txBox="1"/>
          <p:nvPr>
            <p:ph idx="16" type="body"/>
          </p:nvPr>
        </p:nvSpPr>
        <p:spPr>
          <a:xfrm>
            <a:off x="5090725" y="4226175"/>
            <a:ext cx="20277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57" name="Google Shape;57;p5"/>
          <p:cNvSpPr txBox="1"/>
          <p:nvPr>
            <p:ph idx="17" type="title"/>
          </p:nvPr>
        </p:nvSpPr>
        <p:spPr>
          <a:xfrm>
            <a:off x="7118725" y="3584775"/>
            <a:ext cx="2025300" cy="641400"/>
          </a:xfrm>
          <a:prstGeom prst="rect">
            <a:avLst/>
          </a:prstGeom>
          <a:noFill/>
          <a:ln>
            <a:noFill/>
          </a:ln>
        </p:spPr>
        <p:txBody>
          <a:bodyPr anchorCtr="0" anchor="t" bIns="91425" lIns="182875" spcFirstLastPara="1" rIns="91425" wrap="square" tIns="91425">
            <a:noAutofit/>
          </a:bodyPr>
          <a:lstStyle>
            <a:lvl1pPr lvl="0" algn="l">
              <a:lnSpc>
                <a:spcPct val="90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1pPr>
            <a:lvl2pPr lvl="1"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2pPr>
            <a:lvl3pPr lvl="2"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3pPr>
            <a:lvl4pPr lvl="3"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4pPr>
            <a:lvl5pPr lvl="4"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5pPr>
            <a:lvl6pPr lvl="5"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6pPr>
            <a:lvl7pPr lvl="6"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7pPr>
            <a:lvl8pPr lvl="7"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8pPr>
            <a:lvl9pPr lvl="8" algn="l">
              <a:lnSpc>
                <a:spcPct val="115000"/>
              </a:lnSpc>
              <a:spcBef>
                <a:spcPts val="0"/>
              </a:spcBef>
              <a:spcAft>
                <a:spcPts val="0"/>
              </a:spcAft>
              <a:buClr>
                <a:schemeClr val="lt1"/>
              </a:buClr>
              <a:buSzPts val="1500"/>
              <a:buFont typeface="Inter Medium"/>
              <a:buNone/>
              <a:defRPr sz="1500">
                <a:latin typeface="Inter Medium"/>
                <a:ea typeface="Inter Medium"/>
                <a:cs typeface="Inter Medium"/>
                <a:sym typeface="Inter Medium"/>
              </a:defRPr>
            </a:lvl9pPr>
          </a:lstStyle>
          <a:p/>
        </p:txBody>
      </p:sp>
      <p:sp>
        <p:nvSpPr>
          <p:cNvPr id="58" name="Google Shape;58;p5"/>
          <p:cNvSpPr txBox="1"/>
          <p:nvPr>
            <p:ph idx="18" type="body"/>
          </p:nvPr>
        </p:nvSpPr>
        <p:spPr>
          <a:xfrm>
            <a:off x="7118775" y="4226175"/>
            <a:ext cx="2025300" cy="684900"/>
          </a:xfrm>
          <a:prstGeom prst="rect">
            <a:avLst/>
          </a:prstGeom>
          <a:noFill/>
          <a:ln>
            <a:noFill/>
          </a:ln>
        </p:spPr>
        <p:txBody>
          <a:bodyPr anchorCtr="0" anchor="t" bIns="91425" lIns="18287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59" name="Google Shape;59;p5"/>
          <p:cNvSpPr txBox="1"/>
          <p:nvPr>
            <p:ph idx="19"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60" name="Google Shape;60;p5"/>
          <p:cNvSpPr txBox="1"/>
          <p:nvPr>
            <p:ph idx="20" type="title"/>
          </p:nvPr>
        </p:nvSpPr>
        <p:spPr>
          <a:xfrm flipH="1">
            <a:off x="1046169" y="666261"/>
            <a:ext cx="7576500" cy="6414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61" name="Google Shape;61;p5"/>
          <p:cNvSpPr txBox="1"/>
          <p:nvPr>
            <p:ph idx="21" type="subTitle"/>
          </p:nvPr>
        </p:nvSpPr>
        <p:spPr>
          <a:xfrm>
            <a:off x="10421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62" name="Google Shape;62;p5"/>
          <p:cNvSpPr txBox="1"/>
          <p:nvPr>
            <p:ph idx="2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63" name="Google Shape;63;p5"/>
          <p:cNvSpPr txBox="1"/>
          <p:nvPr>
            <p:ph idx="23" type="subTitle"/>
          </p:nvPr>
        </p:nvSpPr>
        <p:spPr>
          <a:xfrm>
            <a:off x="1041050" y="334925"/>
            <a:ext cx="7581900" cy="329700"/>
          </a:xfrm>
          <a:prstGeom prst="rect">
            <a:avLst/>
          </a:prstGeom>
          <a:noFill/>
          <a:ln>
            <a:noFill/>
          </a:ln>
        </p:spPr>
        <p:txBody>
          <a:bodyPr anchorCtr="0" anchor="ctr" bIns="0" lIns="274300" spcFirstLastPara="1" rIns="91425" wrap="square" tIns="91425">
            <a:normAutofit/>
          </a:bodyPr>
          <a:lstStyle>
            <a:lvl1pPr lvl="0"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1">
  <p:cSld name="BLANK_1_1_1_1_2">
    <p:bg>
      <p:bgPr>
        <a:solidFill>
          <a:schemeClr val="lt2"/>
        </a:solidFill>
      </p:bgPr>
    </p:bg>
    <p:spTree>
      <p:nvGrpSpPr>
        <p:cNvPr id="785" name="Shape 785"/>
        <p:cNvGrpSpPr/>
        <p:nvPr/>
      </p:nvGrpSpPr>
      <p:grpSpPr>
        <a:xfrm>
          <a:off x="0" y="0"/>
          <a:ext cx="0" cy="0"/>
          <a:chOff x="0" y="0"/>
          <a:chExt cx="0" cy="0"/>
        </a:xfrm>
      </p:grpSpPr>
      <p:grpSp>
        <p:nvGrpSpPr>
          <p:cNvPr id="786" name="Google Shape;786;p41"/>
          <p:cNvGrpSpPr/>
          <p:nvPr/>
        </p:nvGrpSpPr>
        <p:grpSpPr>
          <a:xfrm rot="5400000">
            <a:off x="593777" y="658085"/>
            <a:ext cx="369896" cy="333900"/>
            <a:chOff x="96076" y="654376"/>
            <a:chExt cx="369896" cy="333900"/>
          </a:xfrm>
        </p:grpSpPr>
        <p:cxnSp>
          <p:nvCxnSpPr>
            <p:cNvPr id="787" name="Google Shape;787;p41"/>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788" name="Google Shape;788;p41"/>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789" name="Google Shape;789;p41"/>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790" name="Google Shape;790;p41"/>
          <p:cNvSpPr txBox="1"/>
          <p:nvPr>
            <p:ph type="title"/>
          </p:nvPr>
        </p:nvSpPr>
        <p:spPr>
          <a:xfrm flipH="1">
            <a:off x="1040750" y="334850"/>
            <a:ext cx="7581900" cy="97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4400"/>
              <a:buFont typeface="Gowun Batang"/>
              <a:buNone/>
              <a:defRPr sz="4400"/>
            </a:lvl1pPr>
            <a:lvl2pPr lvl="1" algn="l">
              <a:lnSpc>
                <a:spcPct val="115000"/>
              </a:lnSpc>
              <a:spcBef>
                <a:spcPts val="0"/>
              </a:spcBef>
              <a:spcAft>
                <a:spcPts val="0"/>
              </a:spcAft>
              <a:buClr>
                <a:schemeClr val="lt1"/>
              </a:buClr>
              <a:buSzPts val="4400"/>
              <a:buFont typeface="Gowun Batang"/>
              <a:buNone/>
              <a:defRPr sz="4400"/>
            </a:lvl2pPr>
            <a:lvl3pPr lvl="2" algn="l">
              <a:lnSpc>
                <a:spcPct val="115000"/>
              </a:lnSpc>
              <a:spcBef>
                <a:spcPts val="0"/>
              </a:spcBef>
              <a:spcAft>
                <a:spcPts val="0"/>
              </a:spcAft>
              <a:buClr>
                <a:schemeClr val="lt1"/>
              </a:buClr>
              <a:buSzPts val="4400"/>
              <a:buFont typeface="Gowun Batang"/>
              <a:buNone/>
              <a:defRPr sz="4400"/>
            </a:lvl3pPr>
            <a:lvl4pPr lvl="3" algn="l">
              <a:lnSpc>
                <a:spcPct val="115000"/>
              </a:lnSpc>
              <a:spcBef>
                <a:spcPts val="0"/>
              </a:spcBef>
              <a:spcAft>
                <a:spcPts val="0"/>
              </a:spcAft>
              <a:buClr>
                <a:schemeClr val="lt1"/>
              </a:buClr>
              <a:buSzPts val="4400"/>
              <a:buFont typeface="Gowun Batang"/>
              <a:buNone/>
              <a:defRPr sz="4400"/>
            </a:lvl4pPr>
            <a:lvl5pPr lvl="4" algn="l">
              <a:lnSpc>
                <a:spcPct val="115000"/>
              </a:lnSpc>
              <a:spcBef>
                <a:spcPts val="0"/>
              </a:spcBef>
              <a:spcAft>
                <a:spcPts val="0"/>
              </a:spcAft>
              <a:buClr>
                <a:schemeClr val="lt1"/>
              </a:buClr>
              <a:buSzPts val="4400"/>
              <a:buFont typeface="Gowun Batang"/>
              <a:buNone/>
              <a:defRPr sz="4400"/>
            </a:lvl5pPr>
            <a:lvl6pPr lvl="5" algn="l">
              <a:lnSpc>
                <a:spcPct val="115000"/>
              </a:lnSpc>
              <a:spcBef>
                <a:spcPts val="0"/>
              </a:spcBef>
              <a:spcAft>
                <a:spcPts val="0"/>
              </a:spcAft>
              <a:buClr>
                <a:schemeClr val="lt1"/>
              </a:buClr>
              <a:buSzPts val="4400"/>
              <a:buFont typeface="Gowun Batang"/>
              <a:buNone/>
              <a:defRPr sz="4400"/>
            </a:lvl6pPr>
            <a:lvl7pPr lvl="6" algn="l">
              <a:lnSpc>
                <a:spcPct val="115000"/>
              </a:lnSpc>
              <a:spcBef>
                <a:spcPts val="0"/>
              </a:spcBef>
              <a:spcAft>
                <a:spcPts val="0"/>
              </a:spcAft>
              <a:buClr>
                <a:schemeClr val="lt1"/>
              </a:buClr>
              <a:buSzPts val="4400"/>
              <a:buFont typeface="Gowun Batang"/>
              <a:buNone/>
              <a:defRPr sz="4400"/>
            </a:lvl7pPr>
            <a:lvl8pPr lvl="7" algn="l">
              <a:lnSpc>
                <a:spcPct val="115000"/>
              </a:lnSpc>
              <a:spcBef>
                <a:spcPts val="0"/>
              </a:spcBef>
              <a:spcAft>
                <a:spcPts val="0"/>
              </a:spcAft>
              <a:buClr>
                <a:schemeClr val="lt1"/>
              </a:buClr>
              <a:buSzPts val="4400"/>
              <a:buFont typeface="Gowun Batang"/>
              <a:buNone/>
              <a:defRPr sz="4400"/>
            </a:lvl8pPr>
            <a:lvl9pPr lvl="8" algn="l">
              <a:lnSpc>
                <a:spcPct val="115000"/>
              </a:lnSpc>
              <a:spcBef>
                <a:spcPts val="0"/>
              </a:spcBef>
              <a:spcAft>
                <a:spcPts val="0"/>
              </a:spcAft>
              <a:buClr>
                <a:schemeClr val="lt1"/>
              </a:buClr>
              <a:buSzPts val="4400"/>
              <a:buFont typeface="Gowun Batang"/>
              <a:buNone/>
              <a:defRPr sz="4400"/>
            </a:lvl9pPr>
          </a:lstStyle>
          <a:p/>
        </p:txBody>
      </p:sp>
      <p:cxnSp>
        <p:nvCxnSpPr>
          <p:cNvPr id="791" name="Google Shape;791;p41"/>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792" name="Google Shape;792;p41"/>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93" name="Google Shape;793;p41"/>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794" name="Google Shape;794;p41"/>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95" name="Google Shape;795;p41"/>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796" name="Google Shape;796;p41"/>
          <p:cNvCxnSpPr/>
          <p:nvPr/>
        </p:nvCxnSpPr>
        <p:spPr>
          <a:xfrm>
            <a:off x="1042100" y="1307575"/>
            <a:ext cx="8102400" cy="0"/>
          </a:xfrm>
          <a:prstGeom prst="straightConnector1">
            <a:avLst/>
          </a:prstGeom>
          <a:noFill/>
          <a:ln cap="flat" cmpd="sng" w="9525">
            <a:solidFill>
              <a:schemeClr val="lt1"/>
            </a:solidFill>
            <a:prstDash val="solid"/>
            <a:round/>
            <a:headEnd len="sm" w="sm" type="none"/>
            <a:tailEnd len="sm" w="sm" type="none"/>
          </a:ln>
        </p:spPr>
      </p:cxnSp>
      <p:sp>
        <p:nvSpPr>
          <p:cNvPr id="797" name="Google Shape;797;p41"/>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798" name="Google Shape;798;p41"/>
          <p:cNvSpPr txBox="1"/>
          <p:nvPr>
            <p:ph idx="2"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799" name="Google Shape;799;p41"/>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BLANK_1_1_1_1_1">
    <p:bg>
      <p:bgPr>
        <a:solidFill>
          <a:schemeClr val="lt2"/>
        </a:solidFill>
      </p:bgPr>
    </p:bg>
    <p:spTree>
      <p:nvGrpSpPr>
        <p:cNvPr id="800" name="Shape 800"/>
        <p:cNvGrpSpPr/>
        <p:nvPr/>
      </p:nvGrpSpPr>
      <p:grpSpPr>
        <a:xfrm>
          <a:off x="0" y="0"/>
          <a:ext cx="0" cy="0"/>
          <a:chOff x="0" y="0"/>
          <a:chExt cx="0" cy="0"/>
        </a:xfrm>
      </p:grpSpPr>
      <p:grpSp>
        <p:nvGrpSpPr>
          <p:cNvPr id="801" name="Google Shape;801;p42"/>
          <p:cNvGrpSpPr/>
          <p:nvPr/>
        </p:nvGrpSpPr>
        <p:grpSpPr>
          <a:xfrm rot="5400000">
            <a:off x="593777" y="658085"/>
            <a:ext cx="369896" cy="333900"/>
            <a:chOff x="96076" y="654376"/>
            <a:chExt cx="369896" cy="333900"/>
          </a:xfrm>
        </p:grpSpPr>
        <p:cxnSp>
          <p:nvCxnSpPr>
            <p:cNvPr id="802" name="Google Shape;802;p42"/>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803" name="Google Shape;803;p42"/>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804" name="Google Shape;804;p42"/>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805" name="Google Shape;805;p42"/>
          <p:cNvSpPr txBox="1"/>
          <p:nvPr>
            <p:ph type="title"/>
          </p:nvPr>
        </p:nvSpPr>
        <p:spPr>
          <a:xfrm flipH="1">
            <a:off x="1040750" y="334850"/>
            <a:ext cx="7581900" cy="97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4400"/>
              <a:buFont typeface="Gowun Batang"/>
              <a:buNone/>
              <a:defRPr sz="4400"/>
            </a:lvl1pPr>
            <a:lvl2pPr lvl="1" algn="l">
              <a:lnSpc>
                <a:spcPct val="115000"/>
              </a:lnSpc>
              <a:spcBef>
                <a:spcPts val="0"/>
              </a:spcBef>
              <a:spcAft>
                <a:spcPts val="0"/>
              </a:spcAft>
              <a:buClr>
                <a:schemeClr val="lt1"/>
              </a:buClr>
              <a:buSzPts val="4400"/>
              <a:buFont typeface="Gowun Batang"/>
              <a:buNone/>
              <a:defRPr sz="4400"/>
            </a:lvl2pPr>
            <a:lvl3pPr lvl="2" algn="l">
              <a:lnSpc>
                <a:spcPct val="115000"/>
              </a:lnSpc>
              <a:spcBef>
                <a:spcPts val="0"/>
              </a:spcBef>
              <a:spcAft>
                <a:spcPts val="0"/>
              </a:spcAft>
              <a:buClr>
                <a:schemeClr val="lt1"/>
              </a:buClr>
              <a:buSzPts val="4400"/>
              <a:buFont typeface="Gowun Batang"/>
              <a:buNone/>
              <a:defRPr sz="4400"/>
            </a:lvl3pPr>
            <a:lvl4pPr lvl="3" algn="l">
              <a:lnSpc>
                <a:spcPct val="115000"/>
              </a:lnSpc>
              <a:spcBef>
                <a:spcPts val="0"/>
              </a:spcBef>
              <a:spcAft>
                <a:spcPts val="0"/>
              </a:spcAft>
              <a:buClr>
                <a:schemeClr val="lt1"/>
              </a:buClr>
              <a:buSzPts val="4400"/>
              <a:buFont typeface="Gowun Batang"/>
              <a:buNone/>
              <a:defRPr sz="4400"/>
            </a:lvl4pPr>
            <a:lvl5pPr lvl="4" algn="l">
              <a:lnSpc>
                <a:spcPct val="115000"/>
              </a:lnSpc>
              <a:spcBef>
                <a:spcPts val="0"/>
              </a:spcBef>
              <a:spcAft>
                <a:spcPts val="0"/>
              </a:spcAft>
              <a:buClr>
                <a:schemeClr val="lt1"/>
              </a:buClr>
              <a:buSzPts val="4400"/>
              <a:buFont typeface="Gowun Batang"/>
              <a:buNone/>
              <a:defRPr sz="4400"/>
            </a:lvl5pPr>
            <a:lvl6pPr lvl="5" algn="l">
              <a:lnSpc>
                <a:spcPct val="115000"/>
              </a:lnSpc>
              <a:spcBef>
                <a:spcPts val="0"/>
              </a:spcBef>
              <a:spcAft>
                <a:spcPts val="0"/>
              </a:spcAft>
              <a:buClr>
                <a:schemeClr val="lt1"/>
              </a:buClr>
              <a:buSzPts val="4400"/>
              <a:buFont typeface="Gowun Batang"/>
              <a:buNone/>
              <a:defRPr sz="4400"/>
            </a:lvl6pPr>
            <a:lvl7pPr lvl="6" algn="l">
              <a:lnSpc>
                <a:spcPct val="115000"/>
              </a:lnSpc>
              <a:spcBef>
                <a:spcPts val="0"/>
              </a:spcBef>
              <a:spcAft>
                <a:spcPts val="0"/>
              </a:spcAft>
              <a:buClr>
                <a:schemeClr val="lt1"/>
              </a:buClr>
              <a:buSzPts val="4400"/>
              <a:buFont typeface="Gowun Batang"/>
              <a:buNone/>
              <a:defRPr sz="4400"/>
            </a:lvl7pPr>
            <a:lvl8pPr lvl="7" algn="l">
              <a:lnSpc>
                <a:spcPct val="115000"/>
              </a:lnSpc>
              <a:spcBef>
                <a:spcPts val="0"/>
              </a:spcBef>
              <a:spcAft>
                <a:spcPts val="0"/>
              </a:spcAft>
              <a:buClr>
                <a:schemeClr val="lt1"/>
              </a:buClr>
              <a:buSzPts val="4400"/>
              <a:buFont typeface="Gowun Batang"/>
              <a:buNone/>
              <a:defRPr sz="4400"/>
            </a:lvl8pPr>
            <a:lvl9pPr lvl="8" algn="l">
              <a:lnSpc>
                <a:spcPct val="115000"/>
              </a:lnSpc>
              <a:spcBef>
                <a:spcPts val="0"/>
              </a:spcBef>
              <a:spcAft>
                <a:spcPts val="0"/>
              </a:spcAft>
              <a:buClr>
                <a:schemeClr val="lt1"/>
              </a:buClr>
              <a:buSzPts val="4400"/>
              <a:buFont typeface="Gowun Batang"/>
              <a:buNone/>
              <a:defRPr sz="4400"/>
            </a:lvl9pPr>
          </a:lstStyle>
          <a:p/>
        </p:txBody>
      </p:sp>
      <p:cxnSp>
        <p:nvCxnSpPr>
          <p:cNvPr id="806" name="Google Shape;806;p42"/>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807" name="Google Shape;807;p42"/>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808" name="Google Shape;808;p42"/>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809" name="Google Shape;809;p42"/>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10" name="Google Shape;810;p42"/>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11" name="Google Shape;811;p42"/>
          <p:cNvCxnSpPr/>
          <p:nvPr/>
        </p:nvCxnSpPr>
        <p:spPr>
          <a:xfrm>
            <a:off x="1042100" y="1307575"/>
            <a:ext cx="8102400" cy="0"/>
          </a:xfrm>
          <a:prstGeom prst="straightConnector1">
            <a:avLst/>
          </a:prstGeom>
          <a:noFill/>
          <a:ln cap="flat" cmpd="sng" w="9525">
            <a:solidFill>
              <a:schemeClr val="lt1"/>
            </a:solidFill>
            <a:prstDash val="solid"/>
            <a:round/>
            <a:headEnd len="sm" w="sm" type="none"/>
            <a:tailEnd len="sm" w="sm" type="none"/>
          </a:ln>
        </p:spPr>
      </p:cxnSp>
      <p:sp>
        <p:nvSpPr>
          <p:cNvPr id="812" name="Google Shape;812;p42"/>
          <p:cNvSpPr txBox="1"/>
          <p:nvPr>
            <p:ph idx="1" type="body"/>
          </p:nvPr>
        </p:nvSpPr>
        <p:spPr>
          <a:xfrm>
            <a:off x="1042100" y="1860050"/>
            <a:ext cx="3614400" cy="29697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Clr>
                <a:schemeClr val="lt1"/>
              </a:buClr>
              <a:buSzPts val="1000"/>
              <a:buFont typeface="Inter Light"/>
              <a:buChar char="■"/>
              <a:defRPr sz="1000">
                <a:latin typeface="Inter Light"/>
                <a:ea typeface="Inter Light"/>
                <a:cs typeface="Inter Light"/>
                <a:sym typeface="Inter Ligh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ALT 1">
  <p:cSld name="BLANK_1_1_1_1_1_2">
    <p:bg>
      <p:bgPr>
        <a:solidFill>
          <a:schemeClr val="lt2"/>
        </a:solidFill>
      </p:bgPr>
    </p:bg>
    <p:spTree>
      <p:nvGrpSpPr>
        <p:cNvPr id="813" name="Shape 813"/>
        <p:cNvGrpSpPr/>
        <p:nvPr/>
      </p:nvGrpSpPr>
      <p:grpSpPr>
        <a:xfrm>
          <a:off x="0" y="0"/>
          <a:ext cx="0" cy="0"/>
          <a:chOff x="0" y="0"/>
          <a:chExt cx="0" cy="0"/>
        </a:xfrm>
      </p:grpSpPr>
      <p:grpSp>
        <p:nvGrpSpPr>
          <p:cNvPr id="814" name="Google Shape;814;p43"/>
          <p:cNvGrpSpPr/>
          <p:nvPr/>
        </p:nvGrpSpPr>
        <p:grpSpPr>
          <a:xfrm rot="5400000">
            <a:off x="593777" y="658085"/>
            <a:ext cx="369896" cy="333900"/>
            <a:chOff x="96076" y="654376"/>
            <a:chExt cx="369896" cy="333900"/>
          </a:xfrm>
        </p:grpSpPr>
        <p:cxnSp>
          <p:nvCxnSpPr>
            <p:cNvPr id="815" name="Google Shape;815;p43"/>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816" name="Google Shape;816;p43"/>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817" name="Google Shape;817;p43"/>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818" name="Google Shape;818;p43"/>
          <p:cNvSpPr txBox="1"/>
          <p:nvPr>
            <p:ph type="title"/>
          </p:nvPr>
        </p:nvSpPr>
        <p:spPr>
          <a:xfrm flipH="1">
            <a:off x="1040750" y="334850"/>
            <a:ext cx="7581900" cy="9726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4400"/>
              <a:buFont typeface="Gowun Batang"/>
              <a:buNone/>
              <a:defRPr sz="4400"/>
            </a:lvl1pPr>
            <a:lvl2pPr lvl="1" algn="l">
              <a:lnSpc>
                <a:spcPct val="115000"/>
              </a:lnSpc>
              <a:spcBef>
                <a:spcPts val="0"/>
              </a:spcBef>
              <a:spcAft>
                <a:spcPts val="0"/>
              </a:spcAft>
              <a:buClr>
                <a:schemeClr val="lt1"/>
              </a:buClr>
              <a:buSzPts val="4400"/>
              <a:buFont typeface="Gowun Batang"/>
              <a:buNone/>
              <a:defRPr sz="4400"/>
            </a:lvl2pPr>
            <a:lvl3pPr lvl="2" algn="l">
              <a:lnSpc>
                <a:spcPct val="115000"/>
              </a:lnSpc>
              <a:spcBef>
                <a:spcPts val="0"/>
              </a:spcBef>
              <a:spcAft>
                <a:spcPts val="0"/>
              </a:spcAft>
              <a:buClr>
                <a:schemeClr val="lt1"/>
              </a:buClr>
              <a:buSzPts val="4400"/>
              <a:buFont typeface="Gowun Batang"/>
              <a:buNone/>
              <a:defRPr sz="4400"/>
            </a:lvl3pPr>
            <a:lvl4pPr lvl="3" algn="l">
              <a:lnSpc>
                <a:spcPct val="115000"/>
              </a:lnSpc>
              <a:spcBef>
                <a:spcPts val="0"/>
              </a:spcBef>
              <a:spcAft>
                <a:spcPts val="0"/>
              </a:spcAft>
              <a:buClr>
                <a:schemeClr val="lt1"/>
              </a:buClr>
              <a:buSzPts val="4400"/>
              <a:buFont typeface="Gowun Batang"/>
              <a:buNone/>
              <a:defRPr sz="4400"/>
            </a:lvl4pPr>
            <a:lvl5pPr lvl="4" algn="l">
              <a:lnSpc>
                <a:spcPct val="115000"/>
              </a:lnSpc>
              <a:spcBef>
                <a:spcPts val="0"/>
              </a:spcBef>
              <a:spcAft>
                <a:spcPts val="0"/>
              </a:spcAft>
              <a:buClr>
                <a:schemeClr val="lt1"/>
              </a:buClr>
              <a:buSzPts val="4400"/>
              <a:buFont typeface="Gowun Batang"/>
              <a:buNone/>
              <a:defRPr sz="4400"/>
            </a:lvl5pPr>
            <a:lvl6pPr lvl="5" algn="l">
              <a:lnSpc>
                <a:spcPct val="115000"/>
              </a:lnSpc>
              <a:spcBef>
                <a:spcPts val="0"/>
              </a:spcBef>
              <a:spcAft>
                <a:spcPts val="0"/>
              </a:spcAft>
              <a:buClr>
                <a:schemeClr val="lt1"/>
              </a:buClr>
              <a:buSzPts val="4400"/>
              <a:buFont typeface="Gowun Batang"/>
              <a:buNone/>
              <a:defRPr sz="4400"/>
            </a:lvl6pPr>
            <a:lvl7pPr lvl="6" algn="l">
              <a:lnSpc>
                <a:spcPct val="115000"/>
              </a:lnSpc>
              <a:spcBef>
                <a:spcPts val="0"/>
              </a:spcBef>
              <a:spcAft>
                <a:spcPts val="0"/>
              </a:spcAft>
              <a:buClr>
                <a:schemeClr val="lt1"/>
              </a:buClr>
              <a:buSzPts val="4400"/>
              <a:buFont typeface="Gowun Batang"/>
              <a:buNone/>
              <a:defRPr sz="4400"/>
            </a:lvl7pPr>
            <a:lvl8pPr lvl="7" algn="l">
              <a:lnSpc>
                <a:spcPct val="115000"/>
              </a:lnSpc>
              <a:spcBef>
                <a:spcPts val="0"/>
              </a:spcBef>
              <a:spcAft>
                <a:spcPts val="0"/>
              </a:spcAft>
              <a:buClr>
                <a:schemeClr val="lt1"/>
              </a:buClr>
              <a:buSzPts val="4400"/>
              <a:buFont typeface="Gowun Batang"/>
              <a:buNone/>
              <a:defRPr sz="4400"/>
            </a:lvl8pPr>
            <a:lvl9pPr lvl="8" algn="l">
              <a:lnSpc>
                <a:spcPct val="115000"/>
              </a:lnSpc>
              <a:spcBef>
                <a:spcPts val="0"/>
              </a:spcBef>
              <a:spcAft>
                <a:spcPts val="0"/>
              </a:spcAft>
              <a:buClr>
                <a:schemeClr val="lt1"/>
              </a:buClr>
              <a:buSzPts val="4400"/>
              <a:buFont typeface="Gowun Batang"/>
              <a:buNone/>
              <a:defRPr sz="4400"/>
            </a:lvl9pPr>
          </a:lstStyle>
          <a:p/>
        </p:txBody>
      </p:sp>
      <p:cxnSp>
        <p:nvCxnSpPr>
          <p:cNvPr id="819" name="Google Shape;819;p43"/>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820" name="Google Shape;820;p43"/>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821" name="Google Shape;821;p43"/>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822" name="Google Shape;822;p43"/>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23" name="Google Shape;823;p43"/>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24" name="Google Shape;824;p43"/>
          <p:cNvCxnSpPr/>
          <p:nvPr/>
        </p:nvCxnSpPr>
        <p:spPr>
          <a:xfrm>
            <a:off x="1042100" y="1307575"/>
            <a:ext cx="8102400" cy="0"/>
          </a:xfrm>
          <a:prstGeom prst="straightConnector1">
            <a:avLst/>
          </a:prstGeom>
          <a:noFill/>
          <a:ln cap="flat" cmpd="sng" w="9525">
            <a:solidFill>
              <a:schemeClr val="lt1"/>
            </a:solidFill>
            <a:prstDash val="solid"/>
            <a:round/>
            <a:headEnd len="sm" w="sm" type="none"/>
            <a:tailEnd len="sm" w="sm" type="none"/>
          </a:ln>
        </p:spPr>
      </p:cxnSp>
      <p:sp>
        <p:nvSpPr>
          <p:cNvPr id="825" name="Google Shape;825;p43"/>
          <p:cNvSpPr txBox="1"/>
          <p:nvPr>
            <p:ph idx="1" type="body"/>
          </p:nvPr>
        </p:nvSpPr>
        <p:spPr>
          <a:xfrm>
            <a:off x="1042100" y="1860050"/>
            <a:ext cx="3614400" cy="29697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Clr>
                <a:schemeClr val="lt1"/>
              </a:buClr>
              <a:buSzPts val="1000"/>
              <a:buFont typeface="Inter Light"/>
              <a:buChar char="■"/>
              <a:defRPr sz="1000">
                <a:latin typeface="Inter Light"/>
                <a:ea typeface="Inter Light"/>
                <a:cs typeface="Inter Light"/>
                <a:sym typeface="Inter Light"/>
              </a:defRPr>
            </a:lvl9pPr>
          </a:lstStyle>
          <a:p/>
        </p:txBody>
      </p:sp>
      <p:sp>
        <p:nvSpPr>
          <p:cNvPr id="826" name="Google Shape;826;p43"/>
          <p:cNvSpPr txBox="1"/>
          <p:nvPr>
            <p:ph idx="2"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827" name="Google Shape;827;p43"/>
          <p:cNvSpPr txBox="1"/>
          <p:nvPr>
            <p:ph idx="3"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828" name="Google Shape;828;p43"/>
          <p:cNvSpPr txBox="1"/>
          <p:nvPr>
            <p:ph idx="4"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829" name="Google Shape;829;p43"/>
          <p:cNvSpPr txBox="1"/>
          <p:nvPr>
            <p:ph idx="5" type="title"/>
          </p:nvPr>
        </p:nvSpPr>
        <p:spPr>
          <a:xfrm>
            <a:off x="1042100" y="1307700"/>
            <a:ext cx="3614400" cy="552000"/>
          </a:xfrm>
          <a:prstGeom prst="rect">
            <a:avLst/>
          </a:prstGeom>
          <a:noFill/>
          <a:ln>
            <a:noFill/>
          </a:ln>
        </p:spPr>
        <p:txBody>
          <a:bodyPr anchorCtr="0" anchor="b" bIns="91425" lIns="274300" spcFirstLastPara="1" rIns="91425" wrap="square" tIns="91425">
            <a:normAutofit/>
          </a:bodyPr>
          <a:lstStyle>
            <a:lvl1pPr lvl="0" algn="l">
              <a:lnSpc>
                <a:spcPct val="90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0"/>
              </a:spcBef>
              <a:spcAft>
                <a:spcPts val="0"/>
              </a:spcAft>
              <a:buClr>
                <a:schemeClr val="accent1"/>
              </a:buClr>
              <a:buSzPts val="1500"/>
              <a:buNone/>
              <a:defRPr sz="1500">
                <a:solidFill>
                  <a:schemeClr val="accent1"/>
                </a:solidFill>
              </a:defRPr>
            </a:lvl2pPr>
            <a:lvl3pPr lvl="2" algn="l">
              <a:lnSpc>
                <a:spcPct val="115000"/>
              </a:lnSpc>
              <a:spcBef>
                <a:spcPts val="0"/>
              </a:spcBef>
              <a:spcAft>
                <a:spcPts val="0"/>
              </a:spcAft>
              <a:buClr>
                <a:schemeClr val="accent1"/>
              </a:buClr>
              <a:buSzPts val="1500"/>
              <a:buNone/>
              <a:defRPr sz="1500">
                <a:solidFill>
                  <a:schemeClr val="accent1"/>
                </a:solidFill>
              </a:defRPr>
            </a:lvl3pPr>
            <a:lvl4pPr lvl="3" algn="l">
              <a:lnSpc>
                <a:spcPct val="115000"/>
              </a:lnSpc>
              <a:spcBef>
                <a:spcPts val="0"/>
              </a:spcBef>
              <a:spcAft>
                <a:spcPts val="0"/>
              </a:spcAft>
              <a:buClr>
                <a:schemeClr val="accent1"/>
              </a:buClr>
              <a:buSzPts val="1500"/>
              <a:buNone/>
              <a:defRPr sz="1500">
                <a:solidFill>
                  <a:schemeClr val="accent1"/>
                </a:solidFill>
              </a:defRPr>
            </a:lvl4pPr>
            <a:lvl5pPr lvl="4" algn="l">
              <a:lnSpc>
                <a:spcPct val="115000"/>
              </a:lnSpc>
              <a:spcBef>
                <a:spcPts val="0"/>
              </a:spcBef>
              <a:spcAft>
                <a:spcPts val="0"/>
              </a:spcAft>
              <a:buClr>
                <a:schemeClr val="accent1"/>
              </a:buClr>
              <a:buSzPts val="1500"/>
              <a:buNone/>
              <a:defRPr sz="1500">
                <a:solidFill>
                  <a:schemeClr val="accent1"/>
                </a:solidFill>
              </a:defRPr>
            </a:lvl5pPr>
            <a:lvl6pPr lvl="5" algn="l">
              <a:lnSpc>
                <a:spcPct val="115000"/>
              </a:lnSpc>
              <a:spcBef>
                <a:spcPts val="0"/>
              </a:spcBef>
              <a:spcAft>
                <a:spcPts val="0"/>
              </a:spcAft>
              <a:buClr>
                <a:schemeClr val="accent1"/>
              </a:buClr>
              <a:buSzPts val="1500"/>
              <a:buNone/>
              <a:defRPr sz="1500">
                <a:solidFill>
                  <a:schemeClr val="accent1"/>
                </a:solidFill>
              </a:defRPr>
            </a:lvl6pPr>
            <a:lvl7pPr lvl="6" algn="l">
              <a:lnSpc>
                <a:spcPct val="115000"/>
              </a:lnSpc>
              <a:spcBef>
                <a:spcPts val="0"/>
              </a:spcBef>
              <a:spcAft>
                <a:spcPts val="0"/>
              </a:spcAft>
              <a:buClr>
                <a:schemeClr val="accent1"/>
              </a:buClr>
              <a:buSzPts val="1500"/>
              <a:buNone/>
              <a:defRPr sz="1500">
                <a:solidFill>
                  <a:schemeClr val="accent1"/>
                </a:solidFill>
              </a:defRPr>
            </a:lvl7pPr>
            <a:lvl8pPr lvl="7" algn="l">
              <a:lnSpc>
                <a:spcPct val="115000"/>
              </a:lnSpc>
              <a:spcBef>
                <a:spcPts val="0"/>
              </a:spcBef>
              <a:spcAft>
                <a:spcPts val="0"/>
              </a:spcAft>
              <a:buClr>
                <a:schemeClr val="accent1"/>
              </a:buClr>
              <a:buSzPts val="1500"/>
              <a:buNone/>
              <a:defRPr sz="1500">
                <a:solidFill>
                  <a:schemeClr val="accent1"/>
                </a:solidFill>
              </a:defRPr>
            </a:lvl8pPr>
            <a:lvl9pPr lvl="8" algn="l">
              <a:lnSpc>
                <a:spcPct val="115000"/>
              </a:lnSpc>
              <a:spcBef>
                <a:spcPts val="0"/>
              </a:spcBef>
              <a:spcAft>
                <a:spcPts val="0"/>
              </a:spcAft>
              <a:buClr>
                <a:schemeClr val="accent1"/>
              </a:buClr>
              <a:buSzPts val="1500"/>
              <a:buNone/>
              <a:defRPr sz="1500">
                <a:solidFill>
                  <a:schemeClr val="accent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BLANK_1_1_1_1_1_1">
    <p:bg>
      <p:bgPr>
        <a:solidFill>
          <a:schemeClr val="lt2"/>
        </a:solidFill>
      </p:bgPr>
    </p:bg>
    <p:spTree>
      <p:nvGrpSpPr>
        <p:cNvPr id="830" name="Shape 830"/>
        <p:cNvGrpSpPr/>
        <p:nvPr/>
      </p:nvGrpSpPr>
      <p:grpSpPr>
        <a:xfrm>
          <a:off x="0" y="0"/>
          <a:ext cx="0" cy="0"/>
          <a:chOff x="0" y="0"/>
          <a:chExt cx="0" cy="0"/>
        </a:xfrm>
      </p:grpSpPr>
      <p:cxnSp>
        <p:nvCxnSpPr>
          <p:cNvPr id="831" name="Google Shape;831;p44"/>
          <p:cNvCxnSpPr/>
          <p:nvPr/>
        </p:nvCxnSpPr>
        <p:spPr>
          <a:xfrm>
            <a:off x="514575" y="521125"/>
            <a:ext cx="0" cy="4098300"/>
          </a:xfrm>
          <a:prstGeom prst="straightConnector1">
            <a:avLst/>
          </a:prstGeom>
          <a:noFill/>
          <a:ln cap="flat" cmpd="sng" w="9525">
            <a:solidFill>
              <a:schemeClr val="lt1"/>
            </a:solidFill>
            <a:prstDash val="solid"/>
            <a:round/>
            <a:headEnd len="sm" w="sm" type="none"/>
            <a:tailEnd len="sm" w="sm" type="none"/>
          </a:ln>
        </p:spPr>
      </p:cxnSp>
      <p:cxnSp>
        <p:nvCxnSpPr>
          <p:cNvPr id="832" name="Google Shape;832;p44"/>
          <p:cNvCxnSpPr/>
          <p:nvPr/>
        </p:nvCxnSpPr>
        <p:spPr>
          <a:xfrm>
            <a:off x="8622600" y="521125"/>
            <a:ext cx="0" cy="4098300"/>
          </a:xfrm>
          <a:prstGeom prst="straightConnector1">
            <a:avLst/>
          </a:prstGeom>
          <a:noFill/>
          <a:ln cap="flat" cmpd="sng" w="9525">
            <a:solidFill>
              <a:schemeClr val="lt1"/>
            </a:solidFill>
            <a:prstDash val="solid"/>
            <a:round/>
            <a:headEnd len="sm" w="sm" type="none"/>
            <a:tailEnd len="sm" w="sm" type="none"/>
          </a:ln>
        </p:spPr>
      </p:cxnSp>
      <p:cxnSp>
        <p:nvCxnSpPr>
          <p:cNvPr id="833" name="Google Shape;833;p44"/>
          <p:cNvCxnSpPr/>
          <p:nvPr/>
        </p:nvCxnSpPr>
        <p:spPr>
          <a:xfrm>
            <a:off x="-675" y="521125"/>
            <a:ext cx="9145200" cy="0"/>
          </a:xfrm>
          <a:prstGeom prst="straightConnector1">
            <a:avLst/>
          </a:prstGeom>
          <a:noFill/>
          <a:ln cap="flat" cmpd="sng" w="9525">
            <a:solidFill>
              <a:schemeClr val="lt1"/>
            </a:solidFill>
            <a:prstDash val="solid"/>
            <a:round/>
            <a:headEnd len="sm" w="sm" type="none"/>
            <a:tailEnd len="sm" w="sm" type="none"/>
          </a:ln>
        </p:spPr>
      </p:cxnSp>
      <p:cxnSp>
        <p:nvCxnSpPr>
          <p:cNvPr id="834" name="Google Shape;834;p44"/>
          <p:cNvCxnSpPr/>
          <p:nvPr/>
        </p:nvCxnSpPr>
        <p:spPr>
          <a:xfrm>
            <a:off x="-675" y="4619425"/>
            <a:ext cx="9145200" cy="0"/>
          </a:xfrm>
          <a:prstGeom prst="straightConnector1">
            <a:avLst/>
          </a:prstGeom>
          <a:noFill/>
          <a:ln cap="flat" cmpd="sng" w="9525">
            <a:solidFill>
              <a:schemeClr val="lt1"/>
            </a:solidFill>
            <a:prstDash val="solid"/>
            <a:round/>
            <a:headEnd len="sm" w="sm" type="none"/>
            <a:tailEnd len="sm" w="sm" type="none"/>
          </a:ln>
        </p:spPr>
      </p:cxnSp>
      <p:sp>
        <p:nvSpPr>
          <p:cNvPr id="835" name="Google Shape;835;p44"/>
          <p:cNvSpPr txBox="1"/>
          <p:nvPr>
            <p:ph type="title"/>
          </p:nvPr>
        </p:nvSpPr>
        <p:spPr>
          <a:xfrm>
            <a:off x="511600" y="1703125"/>
            <a:ext cx="8111100" cy="17343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4400"/>
              <a:buFont typeface="Gowun Batang"/>
              <a:buNone/>
              <a:defRPr sz="4400"/>
            </a:lvl1pPr>
            <a:lvl2pPr lvl="1" algn="ctr">
              <a:lnSpc>
                <a:spcPct val="115000"/>
              </a:lnSpc>
              <a:spcBef>
                <a:spcPts val="0"/>
              </a:spcBef>
              <a:spcAft>
                <a:spcPts val="0"/>
              </a:spcAft>
              <a:buClr>
                <a:schemeClr val="lt1"/>
              </a:buClr>
              <a:buSzPts val="5500"/>
              <a:buFont typeface="Gowun Batang"/>
              <a:buNone/>
              <a:defRPr sz="5500"/>
            </a:lvl2pPr>
            <a:lvl3pPr lvl="2" algn="ctr">
              <a:lnSpc>
                <a:spcPct val="115000"/>
              </a:lnSpc>
              <a:spcBef>
                <a:spcPts val="0"/>
              </a:spcBef>
              <a:spcAft>
                <a:spcPts val="0"/>
              </a:spcAft>
              <a:buClr>
                <a:schemeClr val="lt1"/>
              </a:buClr>
              <a:buSzPts val="5500"/>
              <a:buFont typeface="Gowun Batang"/>
              <a:buNone/>
              <a:defRPr sz="5500"/>
            </a:lvl3pPr>
            <a:lvl4pPr lvl="3" algn="ctr">
              <a:lnSpc>
                <a:spcPct val="115000"/>
              </a:lnSpc>
              <a:spcBef>
                <a:spcPts val="0"/>
              </a:spcBef>
              <a:spcAft>
                <a:spcPts val="0"/>
              </a:spcAft>
              <a:buClr>
                <a:schemeClr val="lt1"/>
              </a:buClr>
              <a:buSzPts val="5500"/>
              <a:buFont typeface="Gowun Batang"/>
              <a:buNone/>
              <a:defRPr sz="5500"/>
            </a:lvl4pPr>
            <a:lvl5pPr lvl="4" algn="ctr">
              <a:lnSpc>
                <a:spcPct val="115000"/>
              </a:lnSpc>
              <a:spcBef>
                <a:spcPts val="0"/>
              </a:spcBef>
              <a:spcAft>
                <a:spcPts val="0"/>
              </a:spcAft>
              <a:buClr>
                <a:schemeClr val="lt1"/>
              </a:buClr>
              <a:buSzPts val="5500"/>
              <a:buFont typeface="Gowun Batang"/>
              <a:buNone/>
              <a:defRPr sz="5500"/>
            </a:lvl5pPr>
            <a:lvl6pPr lvl="5" algn="ctr">
              <a:lnSpc>
                <a:spcPct val="115000"/>
              </a:lnSpc>
              <a:spcBef>
                <a:spcPts val="0"/>
              </a:spcBef>
              <a:spcAft>
                <a:spcPts val="0"/>
              </a:spcAft>
              <a:buClr>
                <a:schemeClr val="lt1"/>
              </a:buClr>
              <a:buSzPts val="5500"/>
              <a:buFont typeface="Gowun Batang"/>
              <a:buNone/>
              <a:defRPr sz="5500"/>
            </a:lvl6pPr>
            <a:lvl7pPr lvl="6" algn="ctr">
              <a:lnSpc>
                <a:spcPct val="115000"/>
              </a:lnSpc>
              <a:spcBef>
                <a:spcPts val="0"/>
              </a:spcBef>
              <a:spcAft>
                <a:spcPts val="0"/>
              </a:spcAft>
              <a:buClr>
                <a:schemeClr val="lt1"/>
              </a:buClr>
              <a:buSzPts val="5500"/>
              <a:buFont typeface="Gowun Batang"/>
              <a:buNone/>
              <a:defRPr sz="5500"/>
            </a:lvl7pPr>
            <a:lvl8pPr lvl="7" algn="ctr">
              <a:lnSpc>
                <a:spcPct val="115000"/>
              </a:lnSpc>
              <a:spcBef>
                <a:spcPts val="0"/>
              </a:spcBef>
              <a:spcAft>
                <a:spcPts val="0"/>
              </a:spcAft>
              <a:buClr>
                <a:schemeClr val="lt1"/>
              </a:buClr>
              <a:buSzPts val="5500"/>
              <a:buFont typeface="Gowun Batang"/>
              <a:buNone/>
              <a:defRPr sz="5500"/>
            </a:lvl8pPr>
            <a:lvl9pPr lvl="8" algn="ctr">
              <a:lnSpc>
                <a:spcPct val="115000"/>
              </a:lnSpc>
              <a:spcBef>
                <a:spcPts val="0"/>
              </a:spcBef>
              <a:spcAft>
                <a:spcPts val="0"/>
              </a:spcAft>
              <a:buClr>
                <a:schemeClr val="lt1"/>
              </a:buClr>
              <a:buSzPts val="5500"/>
              <a:buFont typeface="Gowun Batang"/>
              <a:buNone/>
              <a:defRPr sz="55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BLANK_1_1_1_1_1_1_1_1_2_3">
    <p:bg>
      <p:bgPr>
        <a:solidFill>
          <a:schemeClr val="lt2"/>
        </a:solidFill>
      </p:bgPr>
    </p:bg>
    <p:spTree>
      <p:nvGrpSpPr>
        <p:cNvPr id="836" name="Shape 836"/>
        <p:cNvGrpSpPr/>
        <p:nvPr/>
      </p:nvGrpSpPr>
      <p:grpSpPr>
        <a:xfrm>
          <a:off x="0" y="0"/>
          <a:ext cx="0" cy="0"/>
          <a:chOff x="0" y="0"/>
          <a:chExt cx="0" cy="0"/>
        </a:xfrm>
      </p:grpSpPr>
      <p:sp>
        <p:nvSpPr>
          <p:cNvPr id="837" name="Google Shape;837;p45"/>
          <p:cNvSpPr/>
          <p:nvPr/>
        </p:nvSpPr>
        <p:spPr>
          <a:xfrm>
            <a:off x="6771475" y="-25"/>
            <a:ext cx="237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cxnSp>
        <p:nvCxnSpPr>
          <p:cNvPr id="838" name="Google Shape;838;p45"/>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39" name="Google Shape;839;p45"/>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840" name="Google Shape;840;p45"/>
          <p:cNvCxnSpPr/>
          <p:nvPr/>
        </p:nvCxnSpPr>
        <p:spPr>
          <a:xfrm>
            <a:off x="67737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41" name="Google Shape;841;p45"/>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842" name="Google Shape;842;p45"/>
          <p:cNvSpPr txBox="1"/>
          <p:nvPr>
            <p:ph idx="1" type="body"/>
          </p:nvPr>
        </p:nvSpPr>
        <p:spPr>
          <a:xfrm>
            <a:off x="6773750" y="841725"/>
            <a:ext cx="1848900" cy="4003200"/>
          </a:xfrm>
          <a:prstGeom prst="rect">
            <a:avLst/>
          </a:prstGeom>
          <a:noFill/>
          <a:ln>
            <a:noFill/>
          </a:ln>
        </p:spPr>
        <p:txBody>
          <a:bodyPr anchorCtr="0" anchor="t" bIns="146300"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 ALT 1">
  <p:cSld name="BLANK_1_1_1_1_1_1_1_1_2_3_1">
    <p:bg>
      <p:bgPr>
        <a:solidFill>
          <a:schemeClr val="lt2"/>
        </a:solidFill>
      </p:bgPr>
    </p:bg>
    <p:spTree>
      <p:nvGrpSpPr>
        <p:cNvPr id="843" name="Shape 843"/>
        <p:cNvGrpSpPr/>
        <p:nvPr/>
      </p:nvGrpSpPr>
      <p:grpSpPr>
        <a:xfrm>
          <a:off x="0" y="0"/>
          <a:ext cx="0" cy="0"/>
          <a:chOff x="0" y="0"/>
          <a:chExt cx="0" cy="0"/>
        </a:xfrm>
      </p:grpSpPr>
      <p:sp>
        <p:nvSpPr>
          <p:cNvPr id="844" name="Google Shape;844;p46"/>
          <p:cNvSpPr/>
          <p:nvPr/>
        </p:nvSpPr>
        <p:spPr>
          <a:xfrm>
            <a:off x="6771475" y="-25"/>
            <a:ext cx="237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cxnSp>
        <p:nvCxnSpPr>
          <p:cNvPr id="845" name="Google Shape;845;p46"/>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46" name="Google Shape;846;p46"/>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847" name="Google Shape;847;p46"/>
          <p:cNvCxnSpPr/>
          <p:nvPr/>
        </p:nvCxnSpPr>
        <p:spPr>
          <a:xfrm>
            <a:off x="67737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48" name="Google Shape;848;p46"/>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849" name="Google Shape;849;p46"/>
          <p:cNvSpPr txBox="1"/>
          <p:nvPr>
            <p:ph idx="1" type="body"/>
          </p:nvPr>
        </p:nvSpPr>
        <p:spPr>
          <a:xfrm>
            <a:off x="6773750" y="841725"/>
            <a:ext cx="1848900" cy="4003200"/>
          </a:xfrm>
          <a:prstGeom prst="rect">
            <a:avLst/>
          </a:prstGeom>
          <a:noFill/>
          <a:ln>
            <a:noFill/>
          </a:ln>
        </p:spPr>
        <p:txBody>
          <a:bodyPr anchorCtr="0" anchor="t" bIns="146300"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850" name="Google Shape;850;p46"/>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851" name="Google Shape;851;p46"/>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852" name="Google Shape;852;p46"/>
          <p:cNvSpPr txBox="1"/>
          <p:nvPr>
            <p:ph idx="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Comment - Dark ALT">
  <p:cSld name="BLANK_1_1_1_1_1_1_1_1_2_2">
    <p:bg>
      <p:bgPr>
        <a:solidFill>
          <a:schemeClr val="dk2"/>
        </a:solidFill>
      </p:bgPr>
    </p:bg>
    <p:spTree>
      <p:nvGrpSpPr>
        <p:cNvPr id="853" name="Shape 853"/>
        <p:cNvGrpSpPr/>
        <p:nvPr/>
      </p:nvGrpSpPr>
      <p:grpSpPr>
        <a:xfrm>
          <a:off x="0" y="0"/>
          <a:ext cx="0" cy="0"/>
          <a:chOff x="0" y="0"/>
          <a:chExt cx="0" cy="0"/>
        </a:xfrm>
      </p:grpSpPr>
      <p:sp>
        <p:nvSpPr>
          <p:cNvPr id="854" name="Google Shape;854;p47"/>
          <p:cNvSpPr/>
          <p:nvPr/>
        </p:nvSpPr>
        <p:spPr>
          <a:xfrm>
            <a:off x="6771475" y="-25"/>
            <a:ext cx="23724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855" name="Google Shape;855;p47"/>
          <p:cNvSpPr txBox="1"/>
          <p:nvPr>
            <p:ph idx="1"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856" name="Google Shape;856;p47"/>
          <p:cNvSpPr txBox="1"/>
          <p:nvPr>
            <p:ph idx="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857" name="Google Shape;857;p47"/>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858" name="Google Shape;858;p47"/>
          <p:cNvCxnSpPr/>
          <p:nvPr/>
        </p:nvCxnSpPr>
        <p:spPr>
          <a:xfrm>
            <a:off x="5212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859" name="Google Shape;859;p47"/>
          <p:cNvCxnSpPr/>
          <p:nvPr/>
        </p:nvCxnSpPr>
        <p:spPr>
          <a:xfrm>
            <a:off x="67737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860" name="Google Shape;860;p47"/>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sp>
        <p:nvSpPr>
          <p:cNvPr id="861" name="Google Shape;861;p47"/>
          <p:cNvSpPr txBox="1"/>
          <p:nvPr>
            <p:ph type="title"/>
          </p:nvPr>
        </p:nvSpPr>
        <p:spPr>
          <a:xfrm>
            <a:off x="6773750" y="841725"/>
            <a:ext cx="1848900" cy="364800"/>
          </a:xfrm>
          <a:prstGeom prst="rect">
            <a:avLst/>
          </a:prstGeom>
          <a:noFill/>
          <a:ln>
            <a:noFill/>
          </a:ln>
        </p:spPr>
        <p:txBody>
          <a:bodyPr anchorCtr="0" anchor="ctr" bIns="91425" lIns="182875"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862" name="Google Shape;862;p47"/>
          <p:cNvSpPr txBox="1"/>
          <p:nvPr>
            <p:ph idx="4" type="subTitle"/>
          </p:nvPr>
        </p:nvSpPr>
        <p:spPr>
          <a:xfrm>
            <a:off x="6773750" y="1252675"/>
            <a:ext cx="1848900" cy="335100"/>
          </a:xfrm>
          <a:prstGeom prst="rect">
            <a:avLst/>
          </a:prstGeom>
          <a:noFill/>
          <a:ln>
            <a:noFill/>
          </a:ln>
        </p:spPr>
        <p:txBody>
          <a:bodyPr anchorCtr="0" anchor="t" bIns="0" lIns="182875" spcFirstLastPara="1" rIns="91425" wrap="square" tIns="0">
            <a:normAutofit/>
          </a:bodyPr>
          <a:lstStyle>
            <a:lvl1pPr lvl="0" algn="l">
              <a:lnSpc>
                <a:spcPct val="115000"/>
              </a:lnSpc>
              <a:spcBef>
                <a:spcPts val="0"/>
              </a:spcBef>
              <a:spcAft>
                <a:spcPts val="0"/>
              </a:spcAft>
              <a:buClr>
                <a:schemeClr val="dk1"/>
              </a:buClr>
              <a:buSzPts val="1000"/>
              <a:buFont typeface="Inter"/>
              <a:buNone/>
              <a:defRPr sz="1000">
                <a:solidFill>
                  <a:schemeClr val="dk1"/>
                </a:solidFill>
              </a:defRPr>
            </a:lvl1pPr>
            <a:lvl2pPr lvl="1" algn="l">
              <a:lnSpc>
                <a:spcPct val="115000"/>
              </a:lnSpc>
              <a:spcBef>
                <a:spcPts val="0"/>
              </a:spcBef>
              <a:spcAft>
                <a:spcPts val="0"/>
              </a:spcAft>
              <a:buClr>
                <a:schemeClr val="dk1"/>
              </a:buClr>
              <a:buSzPts val="1000"/>
              <a:buFont typeface="Inter"/>
              <a:buNone/>
              <a:defRPr sz="1000">
                <a:solidFill>
                  <a:schemeClr val="dk1"/>
                </a:solidFill>
              </a:defRPr>
            </a:lvl2pPr>
            <a:lvl3pPr lvl="2" algn="l">
              <a:lnSpc>
                <a:spcPct val="115000"/>
              </a:lnSpc>
              <a:spcBef>
                <a:spcPts val="0"/>
              </a:spcBef>
              <a:spcAft>
                <a:spcPts val="0"/>
              </a:spcAft>
              <a:buClr>
                <a:schemeClr val="dk1"/>
              </a:buClr>
              <a:buSzPts val="1000"/>
              <a:buFont typeface="Inter"/>
              <a:buNone/>
              <a:defRPr sz="1000">
                <a:solidFill>
                  <a:schemeClr val="dk1"/>
                </a:solidFill>
              </a:defRPr>
            </a:lvl3pPr>
            <a:lvl4pPr lvl="3" algn="l">
              <a:lnSpc>
                <a:spcPct val="115000"/>
              </a:lnSpc>
              <a:spcBef>
                <a:spcPts val="0"/>
              </a:spcBef>
              <a:spcAft>
                <a:spcPts val="0"/>
              </a:spcAft>
              <a:buClr>
                <a:schemeClr val="dk1"/>
              </a:buClr>
              <a:buSzPts val="1000"/>
              <a:buFont typeface="Inter"/>
              <a:buNone/>
              <a:defRPr sz="1000">
                <a:solidFill>
                  <a:schemeClr val="dk1"/>
                </a:solidFill>
              </a:defRPr>
            </a:lvl4pPr>
            <a:lvl5pPr lvl="4" algn="l">
              <a:lnSpc>
                <a:spcPct val="115000"/>
              </a:lnSpc>
              <a:spcBef>
                <a:spcPts val="0"/>
              </a:spcBef>
              <a:spcAft>
                <a:spcPts val="0"/>
              </a:spcAft>
              <a:buClr>
                <a:schemeClr val="dk1"/>
              </a:buClr>
              <a:buSzPts val="1000"/>
              <a:buFont typeface="Inter"/>
              <a:buNone/>
              <a:defRPr sz="1000">
                <a:solidFill>
                  <a:schemeClr val="dk1"/>
                </a:solidFill>
              </a:defRPr>
            </a:lvl5pPr>
            <a:lvl6pPr lvl="5" algn="l">
              <a:lnSpc>
                <a:spcPct val="115000"/>
              </a:lnSpc>
              <a:spcBef>
                <a:spcPts val="0"/>
              </a:spcBef>
              <a:spcAft>
                <a:spcPts val="0"/>
              </a:spcAft>
              <a:buClr>
                <a:schemeClr val="dk1"/>
              </a:buClr>
              <a:buSzPts val="1000"/>
              <a:buFont typeface="Inter"/>
              <a:buNone/>
              <a:defRPr sz="1000">
                <a:solidFill>
                  <a:schemeClr val="dk1"/>
                </a:solidFill>
              </a:defRPr>
            </a:lvl6pPr>
            <a:lvl7pPr lvl="6" algn="l">
              <a:lnSpc>
                <a:spcPct val="115000"/>
              </a:lnSpc>
              <a:spcBef>
                <a:spcPts val="0"/>
              </a:spcBef>
              <a:spcAft>
                <a:spcPts val="0"/>
              </a:spcAft>
              <a:buClr>
                <a:schemeClr val="dk1"/>
              </a:buClr>
              <a:buSzPts val="1000"/>
              <a:buFont typeface="Inter"/>
              <a:buNone/>
              <a:defRPr sz="1000">
                <a:solidFill>
                  <a:schemeClr val="dk1"/>
                </a:solidFill>
              </a:defRPr>
            </a:lvl7pPr>
            <a:lvl8pPr lvl="7" algn="l">
              <a:lnSpc>
                <a:spcPct val="115000"/>
              </a:lnSpc>
              <a:spcBef>
                <a:spcPts val="0"/>
              </a:spcBef>
              <a:spcAft>
                <a:spcPts val="0"/>
              </a:spcAft>
              <a:buClr>
                <a:schemeClr val="dk1"/>
              </a:buClr>
              <a:buSzPts val="1000"/>
              <a:buFont typeface="Inter"/>
              <a:buNone/>
              <a:defRPr sz="1000">
                <a:solidFill>
                  <a:schemeClr val="dk1"/>
                </a:solidFill>
              </a:defRPr>
            </a:lvl8pPr>
            <a:lvl9pPr lvl="8" algn="l">
              <a:lnSpc>
                <a:spcPct val="115000"/>
              </a:lnSpc>
              <a:spcBef>
                <a:spcPts val="0"/>
              </a:spcBef>
              <a:spcAft>
                <a:spcPts val="0"/>
              </a:spcAft>
              <a:buClr>
                <a:schemeClr val="dk1"/>
              </a:buClr>
              <a:buSzPts val="1000"/>
              <a:buFont typeface="Inter"/>
              <a:buNone/>
              <a:defRPr sz="1000">
                <a:solidFill>
                  <a:schemeClr val="dk1"/>
                </a:solidFill>
              </a:defRPr>
            </a:lvl9pPr>
          </a:lstStyle>
          <a:p/>
        </p:txBody>
      </p:sp>
      <p:sp>
        <p:nvSpPr>
          <p:cNvPr id="863" name="Google Shape;863;p47"/>
          <p:cNvSpPr txBox="1"/>
          <p:nvPr>
            <p:ph idx="5" type="body"/>
          </p:nvPr>
        </p:nvSpPr>
        <p:spPr>
          <a:xfrm>
            <a:off x="6773750" y="1633925"/>
            <a:ext cx="1848900" cy="3210900"/>
          </a:xfrm>
          <a:prstGeom prst="rect">
            <a:avLst/>
          </a:prstGeom>
          <a:noFill/>
          <a:ln>
            <a:noFill/>
          </a:ln>
        </p:spPr>
        <p:txBody>
          <a:bodyPr anchorCtr="0" anchor="t" bIns="146300" lIns="182875" spcFirstLastPara="1" rIns="91425" wrap="square" tIns="0">
            <a:normAutofit/>
          </a:bodyPr>
          <a:lstStyle>
            <a:lvl1pPr indent="-292100" lvl="0" marL="4572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gn="l">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cxnSp>
        <p:nvCxnSpPr>
          <p:cNvPr id="864" name="Google Shape;864;p47"/>
          <p:cNvCxnSpPr/>
          <p:nvPr/>
        </p:nvCxnSpPr>
        <p:spPr>
          <a:xfrm>
            <a:off x="521250" y="334900"/>
            <a:ext cx="8622900" cy="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 Dark ALT">
  <p:cSld name="BLANK_1_1_1_1_1_1_1_1_2_2_1">
    <p:bg>
      <p:bgPr>
        <a:solidFill>
          <a:schemeClr val="dk2"/>
        </a:solidFill>
      </p:bgPr>
    </p:bg>
    <p:spTree>
      <p:nvGrpSpPr>
        <p:cNvPr id="865" name="Shape 865"/>
        <p:cNvGrpSpPr/>
        <p:nvPr/>
      </p:nvGrpSpPr>
      <p:grpSpPr>
        <a:xfrm>
          <a:off x="0" y="0"/>
          <a:ext cx="0" cy="0"/>
          <a:chOff x="0" y="0"/>
          <a:chExt cx="0" cy="0"/>
        </a:xfrm>
      </p:grpSpPr>
      <p:sp>
        <p:nvSpPr>
          <p:cNvPr id="866" name="Google Shape;866;p48"/>
          <p:cNvSpPr/>
          <p:nvPr/>
        </p:nvSpPr>
        <p:spPr>
          <a:xfrm>
            <a:off x="6771475" y="-25"/>
            <a:ext cx="23724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867" name="Google Shape;867;p48"/>
          <p:cNvSpPr txBox="1"/>
          <p:nvPr>
            <p:ph idx="1"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868" name="Google Shape;868;p48"/>
          <p:cNvSpPr txBox="1"/>
          <p:nvPr>
            <p:ph idx="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869" name="Google Shape;869;p48"/>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870" name="Google Shape;870;p48"/>
          <p:cNvCxnSpPr/>
          <p:nvPr/>
        </p:nvCxnSpPr>
        <p:spPr>
          <a:xfrm>
            <a:off x="5212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871" name="Google Shape;871;p48"/>
          <p:cNvCxnSpPr/>
          <p:nvPr/>
        </p:nvCxnSpPr>
        <p:spPr>
          <a:xfrm>
            <a:off x="67737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872" name="Google Shape;872;p48"/>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873" name="Google Shape;873;p48"/>
          <p:cNvCxnSpPr/>
          <p:nvPr/>
        </p:nvCxnSpPr>
        <p:spPr>
          <a:xfrm>
            <a:off x="521250" y="334900"/>
            <a:ext cx="8622900" cy="0"/>
          </a:xfrm>
          <a:prstGeom prst="straightConnector1">
            <a:avLst/>
          </a:prstGeom>
          <a:noFill/>
          <a:ln cap="flat" cmpd="sng" w="9525">
            <a:solidFill>
              <a:schemeClr val="accent6"/>
            </a:solidFill>
            <a:prstDash val="solid"/>
            <a:round/>
            <a:headEnd len="sm" w="sm" type="none"/>
            <a:tailEnd len="sm" w="sm" type="none"/>
          </a:ln>
        </p:spPr>
      </p:cxnSp>
      <p:sp>
        <p:nvSpPr>
          <p:cNvPr id="874" name="Google Shape;874;p48"/>
          <p:cNvSpPr txBox="1"/>
          <p:nvPr>
            <p:ph idx="4" type="body"/>
          </p:nvPr>
        </p:nvSpPr>
        <p:spPr>
          <a:xfrm>
            <a:off x="6773750" y="841725"/>
            <a:ext cx="1848900" cy="4003200"/>
          </a:xfrm>
          <a:prstGeom prst="rect">
            <a:avLst/>
          </a:prstGeom>
          <a:noFill/>
          <a:ln>
            <a:noFill/>
          </a:ln>
        </p:spPr>
        <p:txBody>
          <a:bodyPr anchorCtr="0" anchor="t" bIns="146300" lIns="182875" spcFirstLastPara="1" rIns="91425" wrap="square" tIns="0">
            <a:normAutofit/>
          </a:bodyPr>
          <a:lstStyle>
            <a:lvl1pPr indent="-292100" lvl="0" marL="457200" algn="l">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gn="l">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gn="l">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LANK_1_1_1_1_1_1_1_1_1">
    <p:bg>
      <p:bgPr>
        <a:solidFill>
          <a:schemeClr val="lt2"/>
        </a:solidFill>
      </p:bgPr>
    </p:bg>
    <p:spTree>
      <p:nvGrpSpPr>
        <p:cNvPr id="875" name="Shape 875"/>
        <p:cNvGrpSpPr/>
        <p:nvPr/>
      </p:nvGrpSpPr>
      <p:grpSpPr>
        <a:xfrm>
          <a:off x="0" y="0"/>
          <a:ext cx="0" cy="0"/>
          <a:chOff x="0" y="0"/>
          <a:chExt cx="0" cy="0"/>
        </a:xfrm>
      </p:grpSpPr>
      <p:cxnSp>
        <p:nvCxnSpPr>
          <p:cNvPr id="876" name="Google Shape;876;p49"/>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77" name="Google Shape;877;p49"/>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878" name="Google Shape;878;p49"/>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879" name="Google Shape;879;p49"/>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880" name="Google Shape;880;p49"/>
          <p:cNvSpPr txBox="1"/>
          <p:nvPr>
            <p:ph idx="1" type="body"/>
          </p:nvPr>
        </p:nvSpPr>
        <p:spPr>
          <a:xfrm>
            <a:off x="5019300" y="1471750"/>
            <a:ext cx="3614400" cy="33576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Clr>
                <a:schemeClr val="lt1"/>
              </a:buClr>
              <a:buSzPts val="1000"/>
              <a:buFont typeface="Inter Light"/>
              <a:buChar char="■"/>
              <a:defRPr sz="1000">
                <a:latin typeface="Inter Light"/>
                <a:ea typeface="Inter Light"/>
                <a:cs typeface="Inter Light"/>
                <a:sym typeface="Inter Light"/>
              </a:defRPr>
            </a:lvl9pPr>
          </a:lstStyle>
          <a:p/>
        </p:txBody>
      </p:sp>
      <p:sp>
        <p:nvSpPr>
          <p:cNvPr id="881" name="Google Shape;881;p49"/>
          <p:cNvSpPr txBox="1"/>
          <p:nvPr>
            <p:ph type="title"/>
          </p:nvPr>
        </p:nvSpPr>
        <p:spPr>
          <a:xfrm>
            <a:off x="1428975" y="1989426"/>
            <a:ext cx="2682600" cy="13788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ALT 1">
  <p:cSld name="BLANK_1_1_1_1_1_1_1_1_1_2">
    <p:bg>
      <p:bgPr>
        <a:solidFill>
          <a:schemeClr val="lt2"/>
        </a:solidFill>
      </p:bgPr>
    </p:bg>
    <p:spTree>
      <p:nvGrpSpPr>
        <p:cNvPr id="882" name="Shape 882"/>
        <p:cNvGrpSpPr/>
        <p:nvPr/>
      </p:nvGrpSpPr>
      <p:grpSpPr>
        <a:xfrm>
          <a:off x="0" y="0"/>
          <a:ext cx="0" cy="0"/>
          <a:chOff x="0" y="0"/>
          <a:chExt cx="0" cy="0"/>
        </a:xfrm>
      </p:grpSpPr>
      <p:cxnSp>
        <p:nvCxnSpPr>
          <p:cNvPr id="883" name="Google Shape;883;p50"/>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884" name="Google Shape;884;p50"/>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885" name="Google Shape;885;p50"/>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886" name="Google Shape;886;p50"/>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887" name="Google Shape;887;p50"/>
          <p:cNvSpPr txBox="1"/>
          <p:nvPr>
            <p:ph idx="1" type="body"/>
          </p:nvPr>
        </p:nvSpPr>
        <p:spPr>
          <a:xfrm>
            <a:off x="5019300" y="1471750"/>
            <a:ext cx="3614400" cy="33576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Clr>
                <a:schemeClr val="lt1"/>
              </a:buClr>
              <a:buSzPts val="1000"/>
              <a:buFont typeface="Inter Light"/>
              <a:buChar char="■"/>
              <a:defRPr sz="1000">
                <a:latin typeface="Inter Light"/>
                <a:ea typeface="Inter Light"/>
                <a:cs typeface="Inter Light"/>
                <a:sym typeface="Inter Light"/>
              </a:defRPr>
            </a:lvl9pPr>
          </a:lstStyle>
          <a:p/>
        </p:txBody>
      </p:sp>
      <p:sp>
        <p:nvSpPr>
          <p:cNvPr id="888" name="Google Shape;888;p50"/>
          <p:cNvSpPr txBox="1"/>
          <p:nvPr>
            <p:ph type="title"/>
          </p:nvPr>
        </p:nvSpPr>
        <p:spPr>
          <a:xfrm>
            <a:off x="1428975" y="1989426"/>
            <a:ext cx="2682600" cy="13788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5500"/>
              <a:buFont typeface="Inter SemiBold"/>
              <a:buChar char="■"/>
              <a:defRPr sz="5500">
                <a:latin typeface="Inter SemiBold"/>
                <a:ea typeface="Inter SemiBold"/>
                <a:cs typeface="Inter SemiBold"/>
                <a:sym typeface="Inter SemiBold"/>
              </a:defRPr>
            </a:lvl9pPr>
          </a:lstStyle>
          <a:p/>
        </p:txBody>
      </p:sp>
      <p:sp>
        <p:nvSpPr>
          <p:cNvPr id="889" name="Google Shape;889;p50"/>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890" name="Google Shape;890;p50"/>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891" name="Google Shape;891;p50"/>
          <p:cNvSpPr txBox="1"/>
          <p:nvPr>
            <p:ph idx="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892" name="Google Shape;892;p50"/>
          <p:cNvSpPr txBox="1"/>
          <p:nvPr>
            <p:ph idx="5" type="title"/>
          </p:nvPr>
        </p:nvSpPr>
        <p:spPr>
          <a:xfrm>
            <a:off x="5019300" y="919750"/>
            <a:ext cx="3614400" cy="552000"/>
          </a:xfrm>
          <a:prstGeom prst="rect">
            <a:avLst/>
          </a:prstGeom>
          <a:noFill/>
          <a:ln>
            <a:noFill/>
          </a:ln>
        </p:spPr>
        <p:txBody>
          <a:bodyPr anchorCtr="0" anchor="b" bIns="91425" lIns="274300" spcFirstLastPara="1" rIns="91425" wrap="square" tIns="91425">
            <a:normAutofit/>
          </a:bodyPr>
          <a:lstStyle>
            <a:lvl1pPr lvl="0" algn="l">
              <a:lnSpc>
                <a:spcPct val="90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0"/>
              </a:spcBef>
              <a:spcAft>
                <a:spcPts val="0"/>
              </a:spcAft>
              <a:buClr>
                <a:schemeClr val="accent1"/>
              </a:buClr>
              <a:buSzPts val="1500"/>
              <a:buNone/>
              <a:defRPr sz="1500">
                <a:solidFill>
                  <a:schemeClr val="accent1"/>
                </a:solidFill>
              </a:defRPr>
            </a:lvl2pPr>
            <a:lvl3pPr lvl="2" algn="l">
              <a:lnSpc>
                <a:spcPct val="115000"/>
              </a:lnSpc>
              <a:spcBef>
                <a:spcPts val="0"/>
              </a:spcBef>
              <a:spcAft>
                <a:spcPts val="0"/>
              </a:spcAft>
              <a:buClr>
                <a:schemeClr val="accent1"/>
              </a:buClr>
              <a:buSzPts val="1500"/>
              <a:buNone/>
              <a:defRPr sz="1500">
                <a:solidFill>
                  <a:schemeClr val="accent1"/>
                </a:solidFill>
              </a:defRPr>
            </a:lvl3pPr>
            <a:lvl4pPr lvl="3" algn="l">
              <a:lnSpc>
                <a:spcPct val="115000"/>
              </a:lnSpc>
              <a:spcBef>
                <a:spcPts val="0"/>
              </a:spcBef>
              <a:spcAft>
                <a:spcPts val="0"/>
              </a:spcAft>
              <a:buClr>
                <a:schemeClr val="accent1"/>
              </a:buClr>
              <a:buSzPts val="1500"/>
              <a:buNone/>
              <a:defRPr sz="1500">
                <a:solidFill>
                  <a:schemeClr val="accent1"/>
                </a:solidFill>
              </a:defRPr>
            </a:lvl4pPr>
            <a:lvl5pPr lvl="4" algn="l">
              <a:lnSpc>
                <a:spcPct val="115000"/>
              </a:lnSpc>
              <a:spcBef>
                <a:spcPts val="0"/>
              </a:spcBef>
              <a:spcAft>
                <a:spcPts val="0"/>
              </a:spcAft>
              <a:buClr>
                <a:schemeClr val="accent1"/>
              </a:buClr>
              <a:buSzPts val="1500"/>
              <a:buNone/>
              <a:defRPr sz="1500">
                <a:solidFill>
                  <a:schemeClr val="accent1"/>
                </a:solidFill>
              </a:defRPr>
            </a:lvl5pPr>
            <a:lvl6pPr lvl="5" algn="l">
              <a:lnSpc>
                <a:spcPct val="115000"/>
              </a:lnSpc>
              <a:spcBef>
                <a:spcPts val="0"/>
              </a:spcBef>
              <a:spcAft>
                <a:spcPts val="0"/>
              </a:spcAft>
              <a:buClr>
                <a:schemeClr val="accent1"/>
              </a:buClr>
              <a:buSzPts val="1500"/>
              <a:buNone/>
              <a:defRPr sz="1500">
                <a:solidFill>
                  <a:schemeClr val="accent1"/>
                </a:solidFill>
              </a:defRPr>
            </a:lvl6pPr>
            <a:lvl7pPr lvl="6" algn="l">
              <a:lnSpc>
                <a:spcPct val="115000"/>
              </a:lnSpc>
              <a:spcBef>
                <a:spcPts val="0"/>
              </a:spcBef>
              <a:spcAft>
                <a:spcPts val="0"/>
              </a:spcAft>
              <a:buClr>
                <a:schemeClr val="accent1"/>
              </a:buClr>
              <a:buSzPts val="1500"/>
              <a:buNone/>
              <a:defRPr sz="1500">
                <a:solidFill>
                  <a:schemeClr val="accent1"/>
                </a:solidFill>
              </a:defRPr>
            </a:lvl7pPr>
            <a:lvl8pPr lvl="7" algn="l">
              <a:lnSpc>
                <a:spcPct val="115000"/>
              </a:lnSpc>
              <a:spcBef>
                <a:spcPts val="0"/>
              </a:spcBef>
              <a:spcAft>
                <a:spcPts val="0"/>
              </a:spcAft>
              <a:buClr>
                <a:schemeClr val="accent1"/>
              </a:buClr>
              <a:buSzPts val="1500"/>
              <a:buNone/>
              <a:defRPr sz="1500">
                <a:solidFill>
                  <a:schemeClr val="accent1"/>
                </a:solidFill>
              </a:defRPr>
            </a:lvl8pPr>
            <a:lvl9pPr lvl="8" algn="l">
              <a:lnSpc>
                <a:spcPct val="115000"/>
              </a:lnSpc>
              <a:spcBef>
                <a:spcPts val="0"/>
              </a:spcBef>
              <a:spcAft>
                <a:spcPts val="0"/>
              </a:spcAft>
              <a:buClr>
                <a:schemeClr val="accent1"/>
              </a:buClr>
              <a:buSzPts val="1500"/>
              <a:buNone/>
              <a:defRPr sz="1500">
                <a:solidFill>
                  <a:schemeClr val="accen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2">
  <p:cSld name="BLANK_1_1_1_1_1_1_1_1_1_1_1_2">
    <p:bg>
      <p:bgPr>
        <a:solidFill>
          <a:schemeClr val="lt1"/>
        </a:solidFill>
      </p:bgPr>
    </p:bg>
    <p:spTree>
      <p:nvGrpSpPr>
        <p:cNvPr id="64" name="Shape 64"/>
        <p:cNvGrpSpPr/>
        <p:nvPr/>
      </p:nvGrpSpPr>
      <p:grpSpPr>
        <a:xfrm>
          <a:off x="0" y="0"/>
          <a:ext cx="0" cy="0"/>
          <a:chOff x="0" y="0"/>
          <a:chExt cx="0" cy="0"/>
        </a:xfrm>
      </p:grpSpPr>
      <p:sp>
        <p:nvSpPr>
          <p:cNvPr id="65" name="Google Shape;65;p6"/>
          <p:cNvSpPr txBox="1"/>
          <p:nvPr>
            <p:ph idx="1" type="subTitle"/>
          </p:nvPr>
        </p:nvSpPr>
        <p:spPr>
          <a:xfrm>
            <a:off x="1041050" y="334925"/>
            <a:ext cx="5726100" cy="329700"/>
          </a:xfrm>
          <a:prstGeom prst="rect">
            <a:avLst/>
          </a:prstGeom>
          <a:noFill/>
          <a:ln>
            <a:noFill/>
          </a:ln>
        </p:spPr>
        <p:txBody>
          <a:bodyPr anchorCtr="0" anchor="ctr" bIns="0" lIns="274300" spcFirstLastPara="1" rIns="91425" wrap="square" tIns="91425">
            <a:normAutofit/>
          </a:bodyPr>
          <a:lstStyle>
            <a:lvl1pPr lvl="0"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1pPr>
            <a:lvl2pPr lvl="1"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2pPr>
            <a:lvl3pPr lvl="2"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3pPr>
            <a:lvl4pPr lvl="3"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4pPr>
            <a:lvl5pPr lvl="4"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5pPr>
            <a:lvl6pPr lvl="5"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6pPr>
            <a:lvl7pPr lvl="6"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7pPr>
            <a:lvl8pPr lvl="7"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8pPr>
            <a:lvl9pPr lvl="8" algn="l">
              <a:lnSpc>
                <a:spcPct val="115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9pPr>
          </a:lstStyle>
          <a:p/>
        </p:txBody>
      </p:sp>
      <p:sp>
        <p:nvSpPr>
          <p:cNvPr id="66" name="Google Shape;66;p6"/>
          <p:cNvSpPr txBox="1"/>
          <p:nvPr>
            <p:ph idx="2" type="subTitle"/>
          </p:nvPr>
        </p:nvSpPr>
        <p:spPr>
          <a:xfrm>
            <a:off x="10407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67" name="Google Shape;67;p6"/>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68" name="Google Shape;68;p6"/>
          <p:cNvSpPr txBox="1"/>
          <p:nvPr>
            <p:ph type="title"/>
          </p:nvPr>
        </p:nvSpPr>
        <p:spPr>
          <a:xfrm>
            <a:off x="1042100" y="2897900"/>
            <a:ext cx="436200" cy="426300"/>
          </a:xfrm>
          <a:prstGeom prst="rect">
            <a:avLst/>
          </a:prstGeom>
          <a:solidFill>
            <a:schemeClr val="accent6"/>
          </a:solid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69" name="Google Shape;69;p6"/>
          <p:cNvSpPr txBox="1"/>
          <p:nvPr>
            <p:ph idx="4" type="title"/>
          </p:nvPr>
        </p:nvSpPr>
        <p:spPr>
          <a:xfrm>
            <a:off x="4861750" y="2897900"/>
            <a:ext cx="436200" cy="426300"/>
          </a:xfrm>
          <a:prstGeom prst="rect">
            <a:avLst/>
          </a:prstGeom>
          <a:solidFill>
            <a:schemeClr val="accent6"/>
          </a:solid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70" name="Google Shape;70;p6"/>
          <p:cNvSpPr txBox="1"/>
          <p:nvPr>
            <p:ph idx="5" type="title"/>
          </p:nvPr>
        </p:nvSpPr>
        <p:spPr>
          <a:xfrm>
            <a:off x="2952000" y="2897900"/>
            <a:ext cx="436200" cy="426300"/>
          </a:xfrm>
          <a:prstGeom prst="rect">
            <a:avLst/>
          </a:prstGeom>
          <a:solidFill>
            <a:schemeClr val="accent6"/>
          </a:solid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71" name="Google Shape;71;p6"/>
          <p:cNvSpPr txBox="1"/>
          <p:nvPr>
            <p:ph idx="6"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72" name="Google Shape;72;p6"/>
          <p:cNvSpPr txBox="1"/>
          <p:nvPr>
            <p:ph idx="7" type="title"/>
          </p:nvPr>
        </p:nvSpPr>
        <p:spPr>
          <a:xfrm flipH="1">
            <a:off x="1046200" y="772500"/>
            <a:ext cx="5726100" cy="2125500"/>
          </a:xfrm>
          <a:prstGeom prst="rect">
            <a:avLst/>
          </a:prstGeom>
          <a:noFill/>
          <a:ln>
            <a:noFill/>
          </a:ln>
        </p:spPr>
        <p:txBody>
          <a:bodyPr anchorCtr="0" anchor="t" bIns="91425" lIns="274300" spcFirstLastPara="1" rIns="91425" wrap="square" tIns="91425">
            <a:normAutofit/>
          </a:bodyPr>
          <a:lstStyle>
            <a:lvl1pPr lvl="0" algn="l">
              <a:lnSpc>
                <a:spcPct val="80000"/>
              </a:lnSpc>
              <a:spcBef>
                <a:spcPts val="0"/>
              </a:spcBef>
              <a:spcAft>
                <a:spcPts val="0"/>
              </a:spcAft>
              <a:buClr>
                <a:schemeClr val="dk1"/>
              </a:buClr>
              <a:buSzPts val="4400"/>
              <a:buFont typeface="Gowun Batang"/>
              <a:buNone/>
              <a:defRPr sz="4400">
                <a:solidFill>
                  <a:schemeClr val="dk1"/>
                </a:solidFill>
              </a:defRPr>
            </a:lvl1pPr>
            <a:lvl2pPr lvl="1" algn="l">
              <a:lnSpc>
                <a:spcPct val="80000"/>
              </a:lnSpc>
              <a:spcBef>
                <a:spcPts val="0"/>
              </a:spcBef>
              <a:spcAft>
                <a:spcPts val="0"/>
              </a:spcAft>
              <a:buClr>
                <a:schemeClr val="dk1"/>
              </a:buClr>
              <a:buSzPts val="2400"/>
              <a:buNone/>
              <a:defRPr sz="2400">
                <a:solidFill>
                  <a:schemeClr val="dk1"/>
                </a:solidFill>
              </a:defRPr>
            </a:lvl2pPr>
            <a:lvl3pPr lvl="2" algn="l">
              <a:lnSpc>
                <a:spcPct val="80000"/>
              </a:lnSpc>
              <a:spcBef>
                <a:spcPts val="0"/>
              </a:spcBef>
              <a:spcAft>
                <a:spcPts val="0"/>
              </a:spcAft>
              <a:buClr>
                <a:schemeClr val="dk1"/>
              </a:buClr>
              <a:buSzPts val="2400"/>
              <a:buNone/>
              <a:defRPr sz="2400">
                <a:solidFill>
                  <a:schemeClr val="dk1"/>
                </a:solidFill>
              </a:defRPr>
            </a:lvl3pPr>
            <a:lvl4pPr lvl="3" algn="l">
              <a:lnSpc>
                <a:spcPct val="80000"/>
              </a:lnSpc>
              <a:spcBef>
                <a:spcPts val="0"/>
              </a:spcBef>
              <a:spcAft>
                <a:spcPts val="0"/>
              </a:spcAft>
              <a:buClr>
                <a:schemeClr val="dk1"/>
              </a:buClr>
              <a:buSzPts val="2400"/>
              <a:buNone/>
              <a:defRPr sz="2400">
                <a:solidFill>
                  <a:schemeClr val="dk1"/>
                </a:solidFill>
              </a:defRPr>
            </a:lvl4pPr>
            <a:lvl5pPr lvl="4" algn="l">
              <a:lnSpc>
                <a:spcPct val="80000"/>
              </a:lnSpc>
              <a:spcBef>
                <a:spcPts val="0"/>
              </a:spcBef>
              <a:spcAft>
                <a:spcPts val="0"/>
              </a:spcAft>
              <a:buClr>
                <a:schemeClr val="dk1"/>
              </a:buClr>
              <a:buSzPts val="2400"/>
              <a:buNone/>
              <a:defRPr sz="2400">
                <a:solidFill>
                  <a:schemeClr val="dk1"/>
                </a:solidFill>
              </a:defRPr>
            </a:lvl5pPr>
            <a:lvl6pPr lvl="5" algn="l">
              <a:lnSpc>
                <a:spcPct val="80000"/>
              </a:lnSpc>
              <a:spcBef>
                <a:spcPts val="0"/>
              </a:spcBef>
              <a:spcAft>
                <a:spcPts val="0"/>
              </a:spcAft>
              <a:buClr>
                <a:schemeClr val="dk1"/>
              </a:buClr>
              <a:buSzPts val="2400"/>
              <a:buNone/>
              <a:defRPr sz="2400">
                <a:solidFill>
                  <a:schemeClr val="dk1"/>
                </a:solidFill>
              </a:defRPr>
            </a:lvl6pPr>
            <a:lvl7pPr lvl="6" algn="l">
              <a:lnSpc>
                <a:spcPct val="80000"/>
              </a:lnSpc>
              <a:spcBef>
                <a:spcPts val="0"/>
              </a:spcBef>
              <a:spcAft>
                <a:spcPts val="0"/>
              </a:spcAft>
              <a:buClr>
                <a:schemeClr val="dk1"/>
              </a:buClr>
              <a:buSzPts val="2400"/>
              <a:buNone/>
              <a:defRPr sz="2400">
                <a:solidFill>
                  <a:schemeClr val="dk1"/>
                </a:solidFill>
              </a:defRPr>
            </a:lvl7pPr>
            <a:lvl8pPr lvl="7" algn="l">
              <a:lnSpc>
                <a:spcPct val="80000"/>
              </a:lnSpc>
              <a:spcBef>
                <a:spcPts val="0"/>
              </a:spcBef>
              <a:spcAft>
                <a:spcPts val="0"/>
              </a:spcAft>
              <a:buClr>
                <a:schemeClr val="dk1"/>
              </a:buClr>
              <a:buSzPts val="2400"/>
              <a:buNone/>
              <a:defRPr sz="2400">
                <a:solidFill>
                  <a:schemeClr val="dk1"/>
                </a:solidFill>
              </a:defRPr>
            </a:lvl8pPr>
            <a:lvl9pPr lvl="8" algn="l">
              <a:lnSpc>
                <a:spcPct val="80000"/>
              </a:lnSpc>
              <a:spcBef>
                <a:spcPts val="0"/>
              </a:spcBef>
              <a:spcAft>
                <a:spcPts val="0"/>
              </a:spcAft>
              <a:buClr>
                <a:schemeClr val="dk1"/>
              </a:buClr>
              <a:buSzPts val="2400"/>
              <a:buNone/>
              <a:defRPr sz="2400">
                <a:solidFill>
                  <a:schemeClr val="dk1"/>
                </a:solidFill>
              </a:defRPr>
            </a:lvl9pPr>
          </a:lstStyle>
          <a:p/>
        </p:txBody>
      </p:sp>
      <p:sp>
        <p:nvSpPr>
          <p:cNvPr id="73" name="Google Shape;73;p6"/>
          <p:cNvSpPr txBox="1"/>
          <p:nvPr>
            <p:ph idx="8" type="subTitle"/>
          </p:nvPr>
        </p:nvSpPr>
        <p:spPr>
          <a:xfrm>
            <a:off x="1042100" y="3515850"/>
            <a:ext cx="1910700" cy="1313700"/>
          </a:xfrm>
          <a:prstGeom prst="rect">
            <a:avLst/>
          </a:prstGeom>
          <a:noFill/>
          <a:ln>
            <a:noFill/>
          </a:ln>
        </p:spPr>
        <p:txBody>
          <a:bodyPr anchorCtr="0" anchor="t" bIns="0" lIns="274300" spcFirstLastPara="1" rIns="91425" wrap="square" tIns="0">
            <a:noAutofit/>
          </a:bodyPr>
          <a:lstStyle>
            <a:lvl1pPr lvl="0"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9pPr>
          </a:lstStyle>
          <a:p/>
        </p:txBody>
      </p:sp>
      <p:sp>
        <p:nvSpPr>
          <p:cNvPr id="74" name="Google Shape;74;p6"/>
          <p:cNvSpPr txBox="1"/>
          <p:nvPr>
            <p:ph idx="9" type="title"/>
          </p:nvPr>
        </p:nvSpPr>
        <p:spPr>
          <a:xfrm>
            <a:off x="6771475" y="2897900"/>
            <a:ext cx="436200" cy="426300"/>
          </a:xfrm>
          <a:prstGeom prst="rect">
            <a:avLst/>
          </a:prstGeom>
          <a:solidFill>
            <a:schemeClr val="accent6"/>
          </a:solid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75" name="Google Shape;75;p6"/>
          <p:cNvSpPr txBox="1"/>
          <p:nvPr>
            <p:ph idx="13" type="subTitle"/>
          </p:nvPr>
        </p:nvSpPr>
        <p:spPr>
          <a:xfrm>
            <a:off x="2951438" y="3515850"/>
            <a:ext cx="1910700" cy="1313700"/>
          </a:xfrm>
          <a:prstGeom prst="rect">
            <a:avLst/>
          </a:prstGeom>
          <a:noFill/>
          <a:ln>
            <a:noFill/>
          </a:ln>
        </p:spPr>
        <p:txBody>
          <a:bodyPr anchorCtr="0" anchor="t" bIns="0" lIns="274300" spcFirstLastPara="1" rIns="91425" wrap="square" tIns="0">
            <a:noAutofit/>
          </a:bodyPr>
          <a:lstStyle>
            <a:lvl1pPr lvl="0"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9pPr>
          </a:lstStyle>
          <a:p/>
        </p:txBody>
      </p:sp>
      <p:sp>
        <p:nvSpPr>
          <p:cNvPr id="76" name="Google Shape;76;p6"/>
          <p:cNvSpPr txBox="1"/>
          <p:nvPr>
            <p:ph idx="14" type="subTitle"/>
          </p:nvPr>
        </p:nvSpPr>
        <p:spPr>
          <a:xfrm>
            <a:off x="4862838" y="3515850"/>
            <a:ext cx="1910700" cy="1313700"/>
          </a:xfrm>
          <a:prstGeom prst="rect">
            <a:avLst/>
          </a:prstGeom>
          <a:noFill/>
          <a:ln>
            <a:noFill/>
          </a:ln>
        </p:spPr>
        <p:txBody>
          <a:bodyPr anchorCtr="0" anchor="t" bIns="0" lIns="274300" spcFirstLastPara="1" rIns="91425" wrap="square" tIns="0">
            <a:noAutofit/>
          </a:bodyPr>
          <a:lstStyle>
            <a:lvl1pPr lvl="0"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9pPr>
          </a:lstStyle>
          <a:p/>
        </p:txBody>
      </p:sp>
      <p:sp>
        <p:nvSpPr>
          <p:cNvPr id="77" name="Google Shape;77;p6"/>
          <p:cNvSpPr txBox="1"/>
          <p:nvPr>
            <p:ph idx="15" type="subTitle"/>
          </p:nvPr>
        </p:nvSpPr>
        <p:spPr>
          <a:xfrm>
            <a:off x="6774249" y="3515850"/>
            <a:ext cx="1848900" cy="1313700"/>
          </a:xfrm>
          <a:prstGeom prst="rect">
            <a:avLst/>
          </a:prstGeom>
          <a:noFill/>
          <a:ln>
            <a:noFill/>
          </a:ln>
        </p:spPr>
        <p:txBody>
          <a:bodyPr anchorCtr="0" anchor="t" bIns="0" lIns="274300" spcFirstLastPara="1" rIns="91425" wrap="square" tIns="0">
            <a:noAutofit/>
          </a:bodyPr>
          <a:lstStyle>
            <a:lvl1pPr lvl="0"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1pPr>
            <a:lvl2pPr lvl="1"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2pPr>
            <a:lvl3pPr lvl="2"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3pPr>
            <a:lvl4pPr lvl="3"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4pPr>
            <a:lvl5pPr lvl="4"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5pPr>
            <a:lvl6pPr lvl="5"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6pPr>
            <a:lvl7pPr lvl="6"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7pPr>
            <a:lvl8pPr lvl="7"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8pPr>
            <a:lvl9pPr lvl="8" algn="l">
              <a:lnSpc>
                <a:spcPct val="115000"/>
              </a:lnSpc>
              <a:spcBef>
                <a:spcPts val="0"/>
              </a:spcBef>
              <a:spcAft>
                <a:spcPts val="0"/>
              </a:spcAft>
              <a:buClr>
                <a:schemeClr val="dk1"/>
              </a:buClr>
              <a:buSzPts val="1800"/>
              <a:buFont typeface="Inter Medium"/>
              <a:buNone/>
              <a:defRPr sz="1800">
                <a:solidFill>
                  <a:schemeClr val="dk1"/>
                </a:solidFill>
                <a:latin typeface="Inter Medium"/>
                <a:ea typeface="Inter Medium"/>
                <a:cs typeface="Inter Medium"/>
                <a:sym typeface="Inter Medium"/>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 - ALT 2">
  <p:cSld name="BLANK_1_1_1_1_1_1_1_1_1_1_2">
    <p:bg>
      <p:bgPr>
        <a:solidFill>
          <a:schemeClr val="lt2"/>
        </a:solidFill>
      </p:bgPr>
    </p:bg>
    <p:spTree>
      <p:nvGrpSpPr>
        <p:cNvPr id="893" name="Shape 893"/>
        <p:cNvGrpSpPr/>
        <p:nvPr/>
      </p:nvGrpSpPr>
      <p:grpSpPr>
        <a:xfrm>
          <a:off x="0" y="0"/>
          <a:ext cx="0" cy="0"/>
          <a:chOff x="0" y="0"/>
          <a:chExt cx="0" cy="0"/>
        </a:xfrm>
      </p:grpSpPr>
      <p:sp>
        <p:nvSpPr>
          <p:cNvPr id="894" name="Google Shape;894;p51"/>
          <p:cNvSpPr/>
          <p:nvPr/>
        </p:nvSpPr>
        <p:spPr>
          <a:xfrm>
            <a:off x="3456825" y="841725"/>
            <a:ext cx="2763600" cy="4301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895" name="Google Shape;895;p51"/>
          <p:cNvSpPr txBox="1"/>
          <p:nvPr>
            <p:ph idx="1" type="subTitle"/>
          </p:nvPr>
        </p:nvSpPr>
        <p:spPr>
          <a:xfrm>
            <a:off x="1035375" y="4439000"/>
            <a:ext cx="1916100" cy="342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sp>
        <p:nvSpPr>
          <p:cNvPr id="896" name="Google Shape;896;p51"/>
          <p:cNvSpPr txBox="1"/>
          <p:nvPr>
            <p:ph idx="2" type="subTitle"/>
          </p:nvPr>
        </p:nvSpPr>
        <p:spPr>
          <a:xfrm>
            <a:off x="6725775" y="4439000"/>
            <a:ext cx="1916100" cy="342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ctr">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sp>
        <p:nvSpPr>
          <p:cNvPr id="897" name="Google Shape;897;p51"/>
          <p:cNvSpPr txBox="1"/>
          <p:nvPr>
            <p:ph idx="3" type="subTitle"/>
          </p:nvPr>
        </p:nvSpPr>
        <p:spPr>
          <a:xfrm>
            <a:off x="3887200" y="4439000"/>
            <a:ext cx="1916100" cy="342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sp>
        <p:nvSpPr>
          <p:cNvPr id="898" name="Google Shape;898;p51"/>
          <p:cNvSpPr txBox="1"/>
          <p:nvPr>
            <p:ph type="title"/>
          </p:nvPr>
        </p:nvSpPr>
        <p:spPr>
          <a:xfrm>
            <a:off x="2511550" y="4104025"/>
            <a:ext cx="4398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1pPr>
            <a:lvl2pPr lvl="1"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2pPr>
            <a:lvl3pPr lvl="2"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3pPr>
            <a:lvl4pPr lvl="3"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4pPr>
            <a:lvl5pPr lvl="4"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5pPr>
            <a:lvl6pPr lvl="5"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6pPr>
            <a:lvl7pPr lvl="6"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7pPr>
            <a:lvl8pPr lvl="7"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8pPr>
            <a:lvl9pPr lvl="8"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9pPr>
          </a:lstStyle>
          <a:p/>
        </p:txBody>
      </p:sp>
      <p:sp>
        <p:nvSpPr>
          <p:cNvPr id="899" name="Google Shape;899;p51"/>
          <p:cNvSpPr txBox="1"/>
          <p:nvPr>
            <p:ph idx="4" type="title"/>
          </p:nvPr>
        </p:nvSpPr>
        <p:spPr>
          <a:xfrm>
            <a:off x="8201950" y="4104025"/>
            <a:ext cx="4398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1pPr>
            <a:lvl2pPr lvl="1"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2pPr>
            <a:lvl3pPr lvl="2"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3pPr>
            <a:lvl4pPr lvl="3"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4pPr>
            <a:lvl5pPr lvl="4"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5pPr>
            <a:lvl6pPr lvl="5"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6pPr>
            <a:lvl7pPr lvl="6"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7pPr>
            <a:lvl8pPr lvl="7"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8pPr>
            <a:lvl9pPr lvl="8"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9pPr>
          </a:lstStyle>
          <a:p/>
        </p:txBody>
      </p:sp>
      <p:sp>
        <p:nvSpPr>
          <p:cNvPr id="900" name="Google Shape;900;p51"/>
          <p:cNvSpPr txBox="1"/>
          <p:nvPr>
            <p:ph idx="5" type="title"/>
          </p:nvPr>
        </p:nvSpPr>
        <p:spPr>
          <a:xfrm>
            <a:off x="1179150" y="3973850"/>
            <a:ext cx="487500" cy="335100"/>
          </a:xfrm>
          <a:prstGeom prst="rect">
            <a:avLst/>
          </a:prstGeom>
          <a:noFill/>
          <a:ln>
            <a:noFill/>
          </a:ln>
        </p:spPr>
        <p:txBody>
          <a:bodyPr anchorCtr="0" anchor="ctr" bIns="91425" lIns="91425" spcFirstLastPara="1" rIns="91425" wrap="square" tIns="91425">
            <a:spAutoFit/>
          </a:bodyPr>
          <a:lstStyle>
            <a:lvl1pPr lvl="0" algn="ctr">
              <a:lnSpc>
                <a:spcPct val="90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1pPr>
            <a:lvl2pPr lvl="1"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2pPr>
            <a:lvl3pPr lvl="2"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3pPr>
            <a:lvl4pPr lvl="3"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4pPr>
            <a:lvl5pPr lvl="4"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5pPr>
            <a:lvl6pPr lvl="5"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6pPr>
            <a:lvl7pPr lvl="6"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7pPr>
            <a:lvl8pPr lvl="7"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8pPr>
            <a:lvl9pPr lvl="8"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9pPr>
          </a:lstStyle>
          <a:p/>
        </p:txBody>
      </p:sp>
      <p:sp>
        <p:nvSpPr>
          <p:cNvPr id="901" name="Google Shape;901;p51"/>
          <p:cNvSpPr txBox="1"/>
          <p:nvPr>
            <p:ph idx="6" type="title"/>
          </p:nvPr>
        </p:nvSpPr>
        <p:spPr>
          <a:xfrm>
            <a:off x="6869550" y="3973850"/>
            <a:ext cx="487500" cy="335100"/>
          </a:xfrm>
          <a:prstGeom prst="rect">
            <a:avLst/>
          </a:prstGeom>
          <a:noFill/>
          <a:ln>
            <a:noFill/>
          </a:ln>
        </p:spPr>
        <p:txBody>
          <a:bodyPr anchorCtr="0" anchor="ctr" bIns="91425" lIns="91425" spcFirstLastPara="1" rIns="91425" wrap="square" tIns="91425">
            <a:spAutoFit/>
          </a:bodyPr>
          <a:lstStyle>
            <a:lvl1pPr lvl="0" algn="ctr">
              <a:lnSpc>
                <a:spcPct val="90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1pPr>
            <a:lvl2pPr lvl="1"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2pPr>
            <a:lvl3pPr lvl="2"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3pPr>
            <a:lvl4pPr lvl="3"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4pPr>
            <a:lvl5pPr lvl="4"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5pPr>
            <a:lvl6pPr lvl="5"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6pPr>
            <a:lvl7pPr lvl="6"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7pPr>
            <a:lvl8pPr lvl="7"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8pPr>
            <a:lvl9pPr lvl="8" algn="ctr">
              <a:lnSpc>
                <a:spcPct val="115000"/>
              </a:lnSpc>
              <a:spcBef>
                <a:spcPts val="0"/>
              </a:spcBef>
              <a:spcAft>
                <a:spcPts val="0"/>
              </a:spcAft>
              <a:buClr>
                <a:schemeClr val="accent1"/>
              </a:buClr>
              <a:buSzPts val="1000"/>
              <a:buFont typeface="Inter SemiBold"/>
              <a:buChar char="■"/>
              <a:defRPr sz="1000">
                <a:solidFill>
                  <a:schemeClr val="accent1"/>
                </a:solidFill>
                <a:latin typeface="Inter SemiBold"/>
                <a:ea typeface="Inter SemiBold"/>
                <a:cs typeface="Inter SemiBold"/>
                <a:sym typeface="Inter SemiBold"/>
              </a:defRPr>
            </a:lvl9pPr>
          </a:lstStyle>
          <a:p/>
        </p:txBody>
      </p:sp>
      <p:sp>
        <p:nvSpPr>
          <p:cNvPr id="902" name="Google Shape;902;p51"/>
          <p:cNvSpPr txBox="1"/>
          <p:nvPr>
            <p:ph idx="7" type="title"/>
          </p:nvPr>
        </p:nvSpPr>
        <p:spPr>
          <a:xfrm>
            <a:off x="4906000" y="3973850"/>
            <a:ext cx="487500" cy="335100"/>
          </a:xfrm>
          <a:prstGeom prst="rect">
            <a:avLst/>
          </a:prstGeom>
          <a:noFill/>
          <a:ln>
            <a:noFill/>
          </a:ln>
        </p:spPr>
        <p:txBody>
          <a:bodyPr anchorCtr="0" anchor="ctr" bIns="91425" lIns="91425" spcFirstLastPara="1" rIns="91425" wrap="square" tIns="91425">
            <a:spAutoFit/>
          </a:bodyPr>
          <a:lstStyle>
            <a:lvl1pPr lvl="0" algn="ctr">
              <a:lnSpc>
                <a:spcPct val="90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000"/>
              <a:buFont typeface="Inter SemiBold"/>
              <a:buChar char="■"/>
              <a:defRPr sz="1000">
                <a:latin typeface="Inter SemiBold"/>
                <a:ea typeface="Inter SemiBold"/>
                <a:cs typeface="Inter SemiBold"/>
                <a:sym typeface="Inter SemiBold"/>
              </a:defRPr>
            </a:lvl9pPr>
          </a:lstStyle>
          <a:p/>
        </p:txBody>
      </p:sp>
      <p:sp>
        <p:nvSpPr>
          <p:cNvPr id="903" name="Google Shape;903;p51"/>
          <p:cNvSpPr txBox="1"/>
          <p:nvPr>
            <p:ph idx="8" type="title"/>
          </p:nvPr>
        </p:nvSpPr>
        <p:spPr>
          <a:xfrm>
            <a:off x="5363375" y="4104025"/>
            <a:ext cx="439800" cy="335100"/>
          </a:xfrm>
          <a:prstGeom prst="rect">
            <a:avLst/>
          </a:prstGeom>
          <a:noFill/>
          <a:ln>
            <a:noFill/>
          </a:ln>
        </p:spPr>
        <p:txBody>
          <a:bodyPr anchorCtr="0" anchor="ctr" bIns="91425" lIns="91425" spcFirstLastPara="1" rIns="91425" wrap="square" tIns="91425">
            <a:spAutoFit/>
          </a:bodyPr>
          <a:lstStyle>
            <a:lvl1pPr lvl="0" algn="r">
              <a:lnSpc>
                <a:spcPct val="90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1pPr>
            <a:lvl2pPr lvl="1"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2pPr>
            <a:lvl3pPr lvl="2"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3pPr>
            <a:lvl4pPr lvl="3"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4pPr>
            <a:lvl5pPr lvl="4"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5pPr>
            <a:lvl6pPr lvl="5"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6pPr>
            <a:lvl7pPr lvl="6"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7pPr>
            <a:lvl8pPr lvl="7"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8pPr>
            <a:lvl9pPr lvl="8" algn="r">
              <a:lnSpc>
                <a:spcPct val="115000"/>
              </a:lnSpc>
              <a:spcBef>
                <a:spcPts val="0"/>
              </a:spcBef>
              <a:spcAft>
                <a:spcPts val="0"/>
              </a:spcAft>
              <a:buClr>
                <a:schemeClr val="lt1"/>
              </a:buClr>
              <a:buSzPts val="800"/>
              <a:buFont typeface="Inter Light"/>
              <a:buChar char="■"/>
              <a:defRPr sz="800">
                <a:latin typeface="Inter Light"/>
                <a:ea typeface="Inter Light"/>
                <a:cs typeface="Inter Light"/>
                <a:sym typeface="Inter Light"/>
              </a:defRPr>
            </a:lvl9pPr>
          </a:lstStyle>
          <a:p/>
        </p:txBody>
      </p:sp>
      <p:sp>
        <p:nvSpPr>
          <p:cNvPr id="904" name="Google Shape;904;p51"/>
          <p:cNvSpPr txBox="1"/>
          <p:nvPr>
            <p:ph idx="9" type="body"/>
          </p:nvPr>
        </p:nvSpPr>
        <p:spPr>
          <a:xfrm>
            <a:off x="922250" y="2203550"/>
            <a:ext cx="2141100" cy="1649100"/>
          </a:xfrm>
          <a:prstGeom prst="rect">
            <a:avLst/>
          </a:prstGeom>
          <a:noFill/>
          <a:ln>
            <a:noFill/>
          </a:ln>
        </p:spPr>
        <p:txBody>
          <a:bodyPr anchorCtr="0" anchor="ctr" bIns="91425" lIns="9142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905" name="Google Shape;905;p51"/>
          <p:cNvSpPr txBox="1"/>
          <p:nvPr>
            <p:ph idx="13" type="body"/>
          </p:nvPr>
        </p:nvSpPr>
        <p:spPr>
          <a:xfrm>
            <a:off x="6613213" y="2203550"/>
            <a:ext cx="2141100" cy="1649100"/>
          </a:xfrm>
          <a:prstGeom prst="rect">
            <a:avLst/>
          </a:prstGeom>
          <a:noFill/>
          <a:ln>
            <a:noFill/>
          </a:ln>
        </p:spPr>
        <p:txBody>
          <a:bodyPr anchorCtr="0" anchor="ctr" bIns="91425" lIns="9142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906" name="Google Shape;906;p51"/>
          <p:cNvSpPr txBox="1"/>
          <p:nvPr>
            <p:ph idx="14" type="body"/>
          </p:nvPr>
        </p:nvSpPr>
        <p:spPr>
          <a:xfrm>
            <a:off x="3767726" y="2203550"/>
            <a:ext cx="2141100" cy="1649100"/>
          </a:xfrm>
          <a:prstGeom prst="rect">
            <a:avLst/>
          </a:prstGeom>
          <a:noFill/>
          <a:ln>
            <a:noFill/>
          </a:ln>
        </p:spPr>
        <p:txBody>
          <a:bodyPr anchorCtr="0" anchor="ctr" bIns="91425" lIns="91425" spcFirstLastPara="1" rIns="91425" wrap="square" tIns="91425">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907" name="Google Shape;907;p51"/>
          <p:cNvSpPr txBox="1"/>
          <p:nvPr>
            <p:ph idx="15" type="title"/>
          </p:nvPr>
        </p:nvSpPr>
        <p:spPr>
          <a:xfrm>
            <a:off x="922925" y="841900"/>
            <a:ext cx="2141100" cy="1361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cxnSp>
        <p:nvCxnSpPr>
          <p:cNvPr id="908" name="Google Shape;908;p51"/>
          <p:cNvCxnSpPr/>
          <p:nvPr/>
        </p:nvCxnSpPr>
        <p:spPr>
          <a:xfrm rot="10800000">
            <a:off x="1352947" y="4439001"/>
            <a:ext cx="1598400" cy="0"/>
          </a:xfrm>
          <a:prstGeom prst="straightConnector1">
            <a:avLst/>
          </a:prstGeom>
          <a:noFill/>
          <a:ln cap="flat" cmpd="sng" w="9525">
            <a:solidFill>
              <a:schemeClr val="lt1"/>
            </a:solidFill>
            <a:prstDash val="solid"/>
            <a:round/>
            <a:headEnd len="sm" w="sm" type="none"/>
            <a:tailEnd len="sm" w="sm" type="none"/>
          </a:ln>
        </p:spPr>
      </p:cxnSp>
      <p:sp>
        <p:nvSpPr>
          <p:cNvPr id="909" name="Google Shape;909;p51"/>
          <p:cNvSpPr/>
          <p:nvPr/>
        </p:nvSpPr>
        <p:spPr>
          <a:xfrm>
            <a:off x="1349465" y="4383492"/>
            <a:ext cx="105900" cy="1110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cxnSp>
        <p:nvCxnSpPr>
          <p:cNvPr id="910" name="Google Shape;910;p51"/>
          <p:cNvCxnSpPr/>
          <p:nvPr/>
        </p:nvCxnSpPr>
        <p:spPr>
          <a:xfrm rot="10800000">
            <a:off x="1035365" y="4439000"/>
            <a:ext cx="317700" cy="0"/>
          </a:xfrm>
          <a:prstGeom prst="straightConnector1">
            <a:avLst/>
          </a:prstGeom>
          <a:noFill/>
          <a:ln cap="flat" cmpd="sng" w="19050">
            <a:solidFill>
              <a:schemeClr val="accent1"/>
            </a:solidFill>
            <a:prstDash val="solid"/>
            <a:round/>
            <a:headEnd len="sm" w="sm" type="none"/>
            <a:tailEnd len="sm" w="sm" type="none"/>
          </a:ln>
        </p:spPr>
      </p:cxnSp>
      <p:sp>
        <p:nvSpPr>
          <p:cNvPr id="911" name="Google Shape;911;p51"/>
          <p:cNvSpPr txBox="1"/>
          <p:nvPr>
            <p:ph idx="16"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912" name="Google Shape;912;p51"/>
          <p:cNvSpPr txBox="1"/>
          <p:nvPr>
            <p:ph idx="17"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913" name="Google Shape;913;p51"/>
          <p:cNvSpPr txBox="1"/>
          <p:nvPr>
            <p:ph idx="18"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914" name="Google Shape;914;p51"/>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915" name="Google Shape;915;p51"/>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916" name="Google Shape;916;p51"/>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917" name="Google Shape;917;p51"/>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918" name="Google Shape;918;p51"/>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919" name="Google Shape;919;p51"/>
          <p:cNvSpPr txBox="1"/>
          <p:nvPr>
            <p:ph idx="19" type="title"/>
          </p:nvPr>
        </p:nvSpPr>
        <p:spPr>
          <a:xfrm flipH="1">
            <a:off x="524150" y="334900"/>
            <a:ext cx="62487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920" name="Google Shape;920;p51"/>
          <p:cNvCxnSpPr/>
          <p:nvPr/>
        </p:nvCxnSpPr>
        <p:spPr>
          <a:xfrm rot="10800000">
            <a:off x="7043347" y="4439001"/>
            <a:ext cx="1598400" cy="0"/>
          </a:xfrm>
          <a:prstGeom prst="straightConnector1">
            <a:avLst/>
          </a:prstGeom>
          <a:noFill/>
          <a:ln cap="flat" cmpd="sng" w="9525">
            <a:solidFill>
              <a:schemeClr val="lt1"/>
            </a:solidFill>
            <a:prstDash val="solid"/>
            <a:round/>
            <a:headEnd len="sm" w="sm" type="none"/>
            <a:tailEnd len="sm" w="sm" type="none"/>
          </a:ln>
        </p:spPr>
      </p:cxnSp>
      <p:sp>
        <p:nvSpPr>
          <p:cNvPr id="921" name="Google Shape;921;p51"/>
          <p:cNvSpPr/>
          <p:nvPr/>
        </p:nvSpPr>
        <p:spPr>
          <a:xfrm>
            <a:off x="7039865" y="4383492"/>
            <a:ext cx="105900" cy="1110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owun Batang"/>
              <a:ea typeface="Gowun Batang"/>
              <a:cs typeface="Gowun Batang"/>
              <a:sym typeface="Gowun Batang"/>
            </a:endParaRPr>
          </a:p>
        </p:txBody>
      </p:sp>
      <p:cxnSp>
        <p:nvCxnSpPr>
          <p:cNvPr id="922" name="Google Shape;922;p51"/>
          <p:cNvCxnSpPr/>
          <p:nvPr/>
        </p:nvCxnSpPr>
        <p:spPr>
          <a:xfrm rot="10800000">
            <a:off x="6725765" y="4439000"/>
            <a:ext cx="317700" cy="0"/>
          </a:xfrm>
          <a:prstGeom prst="straightConnector1">
            <a:avLst/>
          </a:prstGeom>
          <a:noFill/>
          <a:ln cap="flat" cmpd="sng" w="19050">
            <a:solidFill>
              <a:schemeClr val="accent1"/>
            </a:solidFill>
            <a:prstDash val="solid"/>
            <a:round/>
            <a:headEnd len="sm" w="sm" type="none"/>
            <a:tailEnd len="sm" w="sm" type="none"/>
          </a:ln>
        </p:spPr>
      </p:cxnSp>
      <p:sp>
        <p:nvSpPr>
          <p:cNvPr id="923" name="Google Shape;923;p51"/>
          <p:cNvSpPr txBox="1"/>
          <p:nvPr>
            <p:ph idx="20" type="title"/>
          </p:nvPr>
        </p:nvSpPr>
        <p:spPr>
          <a:xfrm>
            <a:off x="6613888" y="841900"/>
            <a:ext cx="2141100" cy="1361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cxnSp>
        <p:nvCxnSpPr>
          <p:cNvPr id="924" name="Google Shape;924;p51"/>
          <p:cNvCxnSpPr/>
          <p:nvPr/>
        </p:nvCxnSpPr>
        <p:spPr>
          <a:xfrm rot="10800000">
            <a:off x="520800" y="2203225"/>
            <a:ext cx="8623200" cy="0"/>
          </a:xfrm>
          <a:prstGeom prst="straightConnector1">
            <a:avLst/>
          </a:prstGeom>
          <a:noFill/>
          <a:ln cap="flat" cmpd="sng" w="9525">
            <a:solidFill>
              <a:schemeClr val="lt1"/>
            </a:solidFill>
            <a:prstDash val="solid"/>
            <a:round/>
            <a:headEnd len="sm" w="sm" type="none"/>
            <a:tailEnd len="sm" w="sm" type="none"/>
          </a:ln>
        </p:spPr>
      </p:cxnSp>
      <p:sp>
        <p:nvSpPr>
          <p:cNvPr id="925" name="Google Shape;925;p51"/>
          <p:cNvSpPr txBox="1"/>
          <p:nvPr>
            <p:ph idx="21" type="title"/>
          </p:nvPr>
        </p:nvSpPr>
        <p:spPr>
          <a:xfrm>
            <a:off x="3768413" y="841900"/>
            <a:ext cx="2141100" cy="1361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000"/>
              <a:buFont typeface="Inter SemiBold"/>
              <a:buNone/>
              <a:defRPr sz="1000">
                <a:latin typeface="Inter SemiBold"/>
                <a:ea typeface="Inter SemiBold"/>
                <a:cs typeface="Inter SemiBold"/>
                <a:sym typeface="Inter SemiBold"/>
              </a:defRPr>
            </a:lvl9pPr>
          </a:lstStyle>
          <a:p/>
        </p:txBody>
      </p:sp>
      <p:cxnSp>
        <p:nvCxnSpPr>
          <p:cNvPr id="926" name="Google Shape;926;p51"/>
          <p:cNvCxnSpPr/>
          <p:nvPr/>
        </p:nvCxnSpPr>
        <p:spPr>
          <a:xfrm rot="10800000">
            <a:off x="4204772" y="4439001"/>
            <a:ext cx="1598400" cy="0"/>
          </a:xfrm>
          <a:prstGeom prst="straightConnector1">
            <a:avLst/>
          </a:prstGeom>
          <a:noFill/>
          <a:ln cap="flat" cmpd="sng" w="9525">
            <a:solidFill>
              <a:schemeClr val="lt1"/>
            </a:solidFill>
            <a:prstDash val="solid"/>
            <a:round/>
            <a:headEnd len="sm" w="sm" type="none"/>
            <a:tailEnd len="sm" w="sm" type="none"/>
          </a:ln>
        </p:spPr>
      </p:cxnSp>
      <p:sp>
        <p:nvSpPr>
          <p:cNvPr id="927" name="Google Shape;927;p51"/>
          <p:cNvSpPr/>
          <p:nvPr/>
        </p:nvSpPr>
        <p:spPr>
          <a:xfrm>
            <a:off x="5076315" y="4383492"/>
            <a:ext cx="105900" cy="1110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owun Batang"/>
              <a:ea typeface="Gowun Batang"/>
              <a:cs typeface="Gowun Batang"/>
              <a:sym typeface="Gowun Batang"/>
            </a:endParaRPr>
          </a:p>
        </p:txBody>
      </p:sp>
      <p:cxnSp>
        <p:nvCxnSpPr>
          <p:cNvPr id="928" name="Google Shape;928;p51"/>
          <p:cNvCxnSpPr/>
          <p:nvPr/>
        </p:nvCxnSpPr>
        <p:spPr>
          <a:xfrm rot="10800000">
            <a:off x="3887050" y="4439000"/>
            <a:ext cx="1212600" cy="0"/>
          </a:xfrm>
          <a:prstGeom prst="straightConnector1">
            <a:avLst/>
          </a:prstGeom>
          <a:noFill/>
          <a:ln cap="flat" cmpd="sng" w="19050">
            <a:solidFill>
              <a:schemeClr val="lt1"/>
            </a:solidFill>
            <a:prstDash val="solid"/>
            <a:round/>
            <a:headEnd len="sm" w="sm" type="none"/>
            <a:tailEnd len="sm" w="sm" type="none"/>
          </a:ln>
        </p:spPr>
      </p:cxnSp>
      <p:cxnSp>
        <p:nvCxnSpPr>
          <p:cNvPr id="929" name="Google Shape;929;p51"/>
          <p:cNvCxnSpPr/>
          <p:nvPr/>
        </p:nvCxnSpPr>
        <p:spPr>
          <a:xfrm rot="10800000">
            <a:off x="527025" y="3852400"/>
            <a:ext cx="86232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 - ALT 3">
  <p:cSld name="CUSTOM">
    <p:bg>
      <p:bgPr>
        <a:solidFill>
          <a:schemeClr val="lt1"/>
        </a:solidFill>
      </p:bgPr>
    </p:bg>
    <p:spTree>
      <p:nvGrpSpPr>
        <p:cNvPr id="930" name="Shape 930"/>
        <p:cNvGrpSpPr/>
        <p:nvPr/>
      </p:nvGrpSpPr>
      <p:grpSpPr>
        <a:xfrm>
          <a:off x="0" y="0"/>
          <a:ext cx="0" cy="0"/>
          <a:chOff x="0" y="0"/>
          <a:chExt cx="0" cy="0"/>
        </a:xfrm>
      </p:grpSpPr>
      <p:grpSp>
        <p:nvGrpSpPr>
          <p:cNvPr id="931" name="Google Shape;931;p52"/>
          <p:cNvGrpSpPr/>
          <p:nvPr/>
        </p:nvGrpSpPr>
        <p:grpSpPr>
          <a:xfrm rot="5400000">
            <a:off x="593777" y="658085"/>
            <a:ext cx="369896" cy="333900"/>
            <a:chOff x="96076" y="654376"/>
            <a:chExt cx="369896" cy="333900"/>
          </a:xfrm>
        </p:grpSpPr>
        <p:cxnSp>
          <p:nvCxnSpPr>
            <p:cNvPr id="932" name="Google Shape;932;p52"/>
            <p:cNvCxnSpPr/>
            <p:nvPr/>
          </p:nvCxnSpPr>
          <p:spPr>
            <a:xfrm rot="5400000">
              <a:off x="113975" y="821326"/>
              <a:ext cx="333900" cy="0"/>
            </a:xfrm>
            <a:prstGeom prst="straightConnector1">
              <a:avLst/>
            </a:prstGeom>
            <a:noFill/>
            <a:ln cap="flat" cmpd="sng" w="19050">
              <a:solidFill>
                <a:schemeClr val="accent6"/>
              </a:solidFill>
              <a:prstDash val="solid"/>
              <a:round/>
              <a:headEnd len="sm" w="sm" type="none"/>
              <a:tailEnd len="sm" w="sm" type="none"/>
            </a:ln>
          </p:spPr>
        </p:cxnSp>
        <p:sp>
          <p:nvSpPr>
            <p:cNvPr id="933" name="Google Shape;933;p52"/>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934" name="Google Shape;934;p52"/>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935" name="Google Shape;935;p52"/>
          <p:cNvSpPr txBox="1"/>
          <p:nvPr>
            <p:ph type="title"/>
          </p:nvPr>
        </p:nvSpPr>
        <p:spPr>
          <a:xfrm>
            <a:off x="4322575" y="1217450"/>
            <a:ext cx="1536300" cy="3483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936" name="Google Shape;936;p52"/>
          <p:cNvSpPr txBox="1"/>
          <p:nvPr>
            <p:ph idx="2" type="title"/>
          </p:nvPr>
        </p:nvSpPr>
        <p:spPr>
          <a:xfrm>
            <a:off x="1040875" y="1217450"/>
            <a:ext cx="3281700" cy="552000"/>
          </a:xfrm>
          <a:prstGeom prst="rect">
            <a:avLst/>
          </a:prstGeom>
          <a:noFill/>
          <a:ln>
            <a:noFill/>
          </a:ln>
        </p:spPr>
        <p:txBody>
          <a:bodyPr anchorCtr="0" anchor="b" bIns="91425" lIns="274300" spcFirstLastPara="1" rIns="182875" wrap="square" tIns="91425">
            <a:noAutofit/>
          </a:bodyPr>
          <a:lstStyle>
            <a:lvl1pPr lvl="0" algn="l">
              <a:lnSpc>
                <a:spcPct val="90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1pPr>
            <a:lvl2pPr lvl="1"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2pPr>
            <a:lvl3pPr lvl="2"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3pPr>
            <a:lvl4pPr lvl="3"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4pPr>
            <a:lvl5pPr lvl="4"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5pPr>
            <a:lvl6pPr lvl="5"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6pPr>
            <a:lvl7pPr lvl="6"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7pPr>
            <a:lvl8pPr lvl="7"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8pPr>
            <a:lvl9pPr lvl="8" algn="l">
              <a:lnSpc>
                <a:spcPct val="115000"/>
              </a:lnSpc>
              <a:spcBef>
                <a:spcPts val="0"/>
              </a:spcBef>
              <a:spcAft>
                <a:spcPts val="0"/>
              </a:spcAft>
              <a:buClr>
                <a:schemeClr val="accent6"/>
              </a:buClr>
              <a:buSzPts val="1500"/>
              <a:buFont typeface="Inter"/>
              <a:buNone/>
              <a:defRPr sz="1500">
                <a:solidFill>
                  <a:schemeClr val="accent6"/>
                </a:solidFill>
                <a:latin typeface="Inter"/>
                <a:ea typeface="Inter"/>
                <a:cs typeface="Inter"/>
                <a:sym typeface="Inter"/>
              </a:defRPr>
            </a:lvl9pPr>
          </a:lstStyle>
          <a:p/>
        </p:txBody>
      </p:sp>
      <p:sp>
        <p:nvSpPr>
          <p:cNvPr id="937" name="Google Shape;937;p52"/>
          <p:cNvSpPr txBox="1"/>
          <p:nvPr>
            <p:ph idx="1" type="body"/>
          </p:nvPr>
        </p:nvSpPr>
        <p:spPr>
          <a:xfrm>
            <a:off x="1042100" y="1764975"/>
            <a:ext cx="3281700" cy="29361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938" name="Google Shape;938;p52"/>
          <p:cNvSpPr txBox="1"/>
          <p:nvPr>
            <p:ph idx="3" type="subTitle"/>
          </p:nvPr>
        </p:nvSpPr>
        <p:spPr>
          <a:xfrm>
            <a:off x="1040400" y="334925"/>
            <a:ext cx="7582500" cy="335100"/>
          </a:xfrm>
          <a:prstGeom prst="rect">
            <a:avLst/>
          </a:prstGeom>
          <a:noFill/>
          <a:ln>
            <a:noFill/>
          </a:ln>
        </p:spPr>
        <p:txBody>
          <a:bodyPr anchorCtr="0" anchor="ctr" bIns="0" lIns="274300" spcFirstLastPara="1" rIns="91425" wrap="square" tIns="91425">
            <a:normAutofit/>
          </a:bodyPr>
          <a:lstStyle>
            <a:lvl1pPr lvl="0"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1pPr>
            <a:lvl2pPr lvl="1"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2pPr>
            <a:lvl3pPr lvl="2"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3pPr>
            <a:lvl4pPr lvl="3"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4pPr>
            <a:lvl5pPr lvl="4"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5pPr>
            <a:lvl6pPr lvl="5"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6pPr>
            <a:lvl7pPr lvl="6"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7pPr>
            <a:lvl8pPr lvl="7"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8pPr>
            <a:lvl9pPr lvl="8" algn="l">
              <a:lnSpc>
                <a:spcPct val="100000"/>
              </a:lnSpc>
              <a:spcBef>
                <a:spcPts val="0"/>
              </a:spcBef>
              <a:spcAft>
                <a:spcPts val="0"/>
              </a:spcAft>
              <a:buClr>
                <a:schemeClr val="accent6"/>
              </a:buClr>
              <a:buSzPts val="1000"/>
              <a:buFont typeface="Inter SemiBold"/>
              <a:buNone/>
              <a:defRPr sz="1000">
                <a:solidFill>
                  <a:schemeClr val="accent6"/>
                </a:solidFill>
                <a:latin typeface="Inter SemiBold"/>
                <a:ea typeface="Inter SemiBold"/>
                <a:cs typeface="Inter SemiBold"/>
                <a:sym typeface="Inter SemiBold"/>
              </a:defRPr>
            </a:lvl9pPr>
          </a:lstStyle>
          <a:p/>
        </p:txBody>
      </p:sp>
      <p:sp>
        <p:nvSpPr>
          <p:cNvPr id="939" name="Google Shape;939;p52"/>
          <p:cNvSpPr txBox="1"/>
          <p:nvPr>
            <p:ph idx="4" type="title"/>
          </p:nvPr>
        </p:nvSpPr>
        <p:spPr>
          <a:xfrm flipH="1">
            <a:off x="1046175" y="670000"/>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l">
              <a:lnSpc>
                <a:spcPct val="100000"/>
              </a:lnSpc>
              <a:spcBef>
                <a:spcPts val="0"/>
              </a:spcBef>
              <a:spcAft>
                <a:spcPts val="0"/>
              </a:spcAft>
              <a:buClr>
                <a:schemeClr val="dk1"/>
              </a:buClr>
              <a:buSzPts val="2400"/>
              <a:buNone/>
              <a:defRPr sz="2400">
                <a:solidFill>
                  <a:schemeClr val="dk1"/>
                </a:solidFill>
              </a:defRPr>
            </a:lvl2pPr>
            <a:lvl3pPr lvl="2" algn="l">
              <a:lnSpc>
                <a:spcPct val="100000"/>
              </a:lnSpc>
              <a:spcBef>
                <a:spcPts val="0"/>
              </a:spcBef>
              <a:spcAft>
                <a:spcPts val="0"/>
              </a:spcAft>
              <a:buClr>
                <a:schemeClr val="dk1"/>
              </a:buClr>
              <a:buSzPts val="2400"/>
              <a:buNone/>
              <a:defRPr sz="2400">
                <a:solidFill>
                  <a:schemeClr val="dk1"/>
                </a:solidFill>
              </a:defRPr>
            </a:lvl3pPr>
            <a:lvl4pPr lvl="3" algn="l">
              <a:lnSpc>
                <a:spcPct val="100000"/>
              </a:lnSpc>
              <a:spcBef>
                <a:spcPts val="0"/>
              </a:spcBef>
              <a:spcAft>
                <a:spcPts val="0"/>
              </a:spcAft>
              <a:buClr>
                <a:schemeClr val="dk1"/>
              </a:buClr>
              <a:buSzPts val="2400"/>
              <a:buNone/>
              <a:defRPr sz="2400">
                <a:solidFill>
                  <a:schemeClr val="dk1"/>
                </a:solidFill>
              </a:defRPr>
            </a:lvl4pPr>
            <a:lvl5pPr lvl="4" algn="l">
              <a:lnSpc>
                <a:spcPct val="100000"/>
              </a:lnSpc>
              <a:spcBef>
                <a:spcPts val="0"/>
              </a:spcBef>
              <a:spcAft>
                <a:spcPts val="0"/>
              </a:spcAft>
              <a:buClr>
                <a:schemeClr val="dk1"/>
              </a:buClr>
              <a:buSzPts val="2400"/>
              <a:buNone/>
              <a:defRPr sz="2400">
                <a:solidFill>
                  <a:schemeClr val="dk1"/>
                </a:solidFill>
              </a:defRPr>
            </a:lvl5pPr>
            <a:lvl6pPr lvl="5" algn="l">
              <a:lnSpc>
                <a:spcPct val="100000"/>
              </a:lnSpc>
              <a:spcBef>
                <a:spcPts val="0"/>
              </a:spcBef>
              <a:spcAft>
                <a:spcPts val="0"/>
              </a:spcAft>
              <a:buClr>
                <a:schemeClr val="dk1"/>
              </a:buClr>
              <a:buSzPts val="2400"/>
              <a:buNone/>
              <a:defRPr sz="2400">
                <a:solidFill>
                  <a:schemeClr val="dk1"/>
                </a:solidFill>
              </a:defRPr>
            </a:lvl6pPr>
            <a:lvl7pPr lvl="6" algn="l">
              <a:lnSpc>
                <a:spcPct val="100000"/>
              </a:lnSpc>
              <a:spcBef>
                <a:spcPts val="0"/>
              </a:spcBef>
              <a:spcAft>
                <a:spcPts val="0"/>
              </a:spcAft>
              <a:buClr>
                <a:schemeClr val="dk1"/>
              </a:buClr>
              <a:buSzPts val="2400"/>
              <a:buNone/>
              <a:defRPr sz="2400">
                <a:solidFill>
                  <a:schemeClr val="dk1"/>
                </a:solidFill>
              </a:defRPr>
            </a:lvl7pPr>
            <a:lvl8pPr lvl="7" algn="l">
              <a:lnSpc>
                <a:spcPct val="100000"/>
              </a:lnSpc>
              <a:spcBef>
                <a:spcPts val="0"/>
              </a:spcBef>
              <a:spcAft>
                <a:spcPts val="0"/>
              </a:spcAft>
              <a:buClr>
                <a:schemeClr val="dk1"/>
              </a:buClr>
              <a:buSzPts val="2400"/>
              <a:buNone/>
              <a:defRPr sz="2400">
                <a:solidFill>
                  <a:schemeClr val="dk1"/>
                </a:solidFill>
              </a:defRPr>
            </a:lvl8pPr>
            <a:lvl9pPr lvl="8" algn="l">
              <a:lnSpc>
                <a:spcPct val="100000"/>
              </a:lnSpc>
              <a:spcBef>
                <a:spcPts val="0"/>
              </a:spcBef>
              <a:spcAft>
                <a:spcPts val="0"/>
              </a:spcAft>
              <a:buClr>
                <a:schemeClr val="dk1"/>
              </a:buClr>
              <a:buSzPts val="2400"/>
              <a:buNone/>
              <a:defRPr sz="2400">
                <a:solidFill>
                  <a:schemeClr val="dk1"/>
                </a:solidFill>
              </a:defRPr>
            </a:lvl9pPr>
          </a:lstStyle>
          <a:p/>
        </p:txBody>
      </p:sp>
      <p:sp>
        <p:nvSpPr>
          <p:cNvPr id="940" name="Google Shape;940;p52"/>
          <p:cNvSpPr/>
          <p:nvPr/>
        </p:nvSpPr>
        <p:spPr>
          <a:xfrm>
            <a:off x="4324853" y="1916138"/>
            <a:ext cx="4298100" cy="34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2"/>
          <p:cNvSpPr/>
          <p:nvPr/>
        </p:nvSpPr>
        <p:spPr>
          <a:xfrm>
            <a:off x="4324853" y="2613500"/>
            <a:ext cx="4298100" cy="34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42" name="Google Shape;942;p52"/>
          <p:cNvCxnSpPr/>
          <p:nvPr/>
        </p:nvCxnSpPr>
        <p:spPr>
          <a:xfrm rot="10800000">
            <a:off x="4324673" y="1567065"/>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43" name="Google Shape;943;p52"/>
          <p:cNvCxnSpPr/>
          <p:nvPr/>
        </p:nvCxnSpPr>
        <p:spPr>
          <a:xfrm rot="10800000">
            <a:off x="4324066" y="1915280"/>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44" name="Google Shape;944;p52"/>
          <p:cNvCxnSpPr/>
          <p:nvPr/>
        </p:nvCxnSpPr>
        <p:spPr>
          <a:xfrm rot="10800000">
            <a:off x="4324066" y="2264445"/>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45" name="Google Shape;945;p52"/>
          <p:cNvCxnSpPr/>
          <p:nvPr/>
        </p:nvCxnSpPr>
        <p:spPr>
          <a:xfrm rot="10800000">
            <a:off x="4324066" y="2612660"/>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46" name="Google Shape;946;p52"/>
          <p:cNvCxnSpPr/>
          <p:nvPr/>
        </p:nvCxnSpPr>
        <p:spPr>
          <a:xfrm rot="10800000">
            <a:off x="4323597" y="2961825"/>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47" name="Google Shape;947;p52"/>
          <p:cNvCxnSpPr/>
          <p:nvPr/>
        </p:nvCxnSpPr>
        <p:spPr>
          <a:xfrm rot="10800000">
            <a:off x="4324048" y="3311115"/>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48" name="Google Shape;948;p52"/>
          <p:cNvCxnSpPr/>
          <p:nvPr/>
        </p:nvCxnSpPr>
        <p:spPr>
          <a:xfrm rot="10800000">
            <a:off x="4323441" y="3659330"/>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49" name="Google Shape;949;p52"/>
          <p:cNvCxnSpPr/>
          <p:nvPr/>
        </p:nvCxnSpPr>
        <p:spPr>
          <a:xfrm rot="10800000">
            <a:off x="4323441" y="4008495"/>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50" name="Google Shape;950;p52"/>
          <p:cNvCxnSpPr/>
          <p:nvPr/>
        </p:nvCxnSpPr>
        <p:spPr>
          <a:xfrm rot="10800000">
            <a:off x="4323441" y="4356710"/>
            <a:ext cx="4298100" cy="0"/>
          </a:xfrm>
          <a:prstGeom prst="straightConnector1">
            <a:avLst/>
          </a:prstGeom>
          <a:noFill/>
          <a:ln cap="flat" cmpd="sng" w="9525">
            <a:solidFill>
              <a:schemeClr val="accent6"/>
            </a:solidFill>
            <a:prstDash val="solid"/>
            <a:round/>
            <a:headEnd len="sm" w="sm" type="none"/>
            <a:tailEnd len="sm" w="sm" type="none"/>
          </a:ln>
        </p:spPr>
      </p:cxnSp>
      <p:cxnSp>
        <p:nvCxnSpPr>
          <p:cNvPr id="951" name="Google Shape;951;p52"/>
          <p:cNvCxnSpPr/>
          <p:nvPr/>
        </p:nvCxnSpPr>
        <p:spPr>
          <a:xfrm rot="10800000">
            <a:off x="4322972" y="4705875"/>
            <a:ext cx="4298100" cy="0"/>
          </a:xfrm>
          <a:prstGeom prst="straightConnector1">
            <a:avLst/>
          </a:prstGeom>
          <a:noFill/>
          <a:ln cap="flat" cmpd="sng" w="9525">
            <a:solidFill>
              <a:schemeClr val="accent6"/>
            </a:solidFill>
            <a:prstDash val="solid"/>
            <a:round/>
            <a:headEnd len="sm" w="sm" type="none"/>
            <a:tailEnd len="sm" w="sm" type="none"/>
          </a:ln>
        </p:spPr>
      </p:cxnSp>
      <p:sp>
        <p:nvSpPr>
          <p:cNvPr id="952" name="Google Shape;952;p52"/>
          <p:cNvSpPr txBox="1"/>
          <p:nvPr>
            <p:ph idx="5"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953" name="Google Shape;953;p52"/>
          <p:cNvSpPr txBox="1"/>
          <p:nvPr>
            <p:ph idx="6"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954" name="Google Shape;954;p52"/>
          <p:cNvSpPr txBox="1"/>
          <p:nvPr>
            <p:ph idx="7"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955" name="Google Shape;955;p52"/>
          <p:cNvCxnSpPr/>
          <p:nvPr/>
        </p:nvCxnSpPr>
        <p:spPr>
          <a:xfrm>
            <a:off x="1042100" y="334900"/>
            <a:ext cx="8102400" cy="0"/>
          </a:xfrm>
          <a:prstGeom prst="straightConnector1">
            <a:avLst/>
          </a:prstGeom>
          <a:noFill/>
          <a:ln cap="flat" cmpd="sng" w="9525">
            <a:solidFill>
              <a:schemeClr val="accent6"/>
            </a:solidFill>
            <a:prstDash val="solid"/>
            <a:round/>
            <a:headEnd len="sm" w="sm" type="none"/>
            <a:tailEnd len="sm" w="sm" type="none"/>
          </a:ln>
        </p:spPr>
      </p:cxnSp>
      <p:cxnSp>
        <p:nvCxnSpPr>
          <p:cNvPr id="956" name="Google Shape;956;p52"/>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957" name="Google Shape;957;p52"/>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958" name="Google Shape;958;p52"/>
          <p:cNvCxnSpPr/>
          <p:nvPr/>
        </p:nvCxnSpPr>
        <p:spPr>
          <a:xfrm>
            <a:off x="5153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959" name="Google Shape;959;p52"/>
          <p:cNvCxnSpPr/>
          <p:nvPr/>
        </p:nvCxnSpPr>
        <p:spPr>
          <a:xfrm>
            <a:off x="104210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960" name="Google Shape;960;p52"/>
          <p:cNvCxnSpPr/>
          <p:nvPr/>
        </p:nvCxnSpPr>
        <p:spPr>
          <a:xfrm>
            <a:off x="1042100" y="1217450"/>
            <a:ext cx="8102400" cy="0"/>
          </a:xfrm>
          <a:prstGeom prst="straightConnector1">
            <a:avLst/>
          </a:prstGeom>
          <a:noFill/>
          <a:ln cap="flat" cmpd="sng" w="9525">
            <a:solidFill>
              <a:schemeClr val="accent6"/>
            </a:solidFill>
            <a:prstDash val="solid"/>
            <a:round/>
            <a:headEnd len="sm" w="sm" type="none"/>
            <a:tailEnd len="sm" w="sm" type="none"/>
          </a:ln>
        </p:spPr>
      </p:cxnSp>
      <p:cxnSp>
        <p:nvCxnSpPr>
          <p:cNvPr id="961" name="Google Shape;961;p52"/>
          <p:cNvCxnSpPr/>
          <p:nvPr/>
        </p:nvCxnSpPr>
        <p:spPr>
          <a:xfrm>
            <a:off x="4322575" y="1217450"/>
            <a:ext cx="0" cy="3926100"/>
          </a:xfrm>
          <a:prstGeom prst="straightConnector1">
            <a:avLst/>
          </a:prstGeom>
          <a:noFill/>
          <a:ln cap="flat" cmpd="sng" w="9525">
            <a:solidFill>
              <a:schemeClr val="accent6"/>
            </a:solidFill>
            <a:prstDash val="solid"/>
            <a:round/>
            <a:headEnd len="sm" w="sm" type="none"/>
            <a:tailEnd len="sm" w="sm" type="none"/>
          </a:ln>
        </p:spPr>
      </p:cxnSp>
      <p:cxnSp>
        <p:nvCxnSpPr>
          <p:cNvPr id="962" name="Google Shape;962;p52"/>
          <p:cNvCxnSpPr/>
          <p:nvPr/>
        </p:nvCxnSpPr>
        <p:spPr>
          <a:xfrm>
            <a:off x="8622700" y="334850"/>
            <a:ext cx="0" cy="4809600"/>
          </a:xfrm>
          <a:prstGeom prst="straightConnector1">
            <a:avLst/>
          </a:prstGeom>
          <a:noFill/>
          <a:ln cap="flat" cmpd="sng" w="9525">
            <a:solidFill>
              <a:schemeClr val="accent6"/>
            </a:solidFill>
            <a:prstDash val="solid"/>
            <a:round/>
            <a:headEnd len="sm" w="sm" type="none"/>
            <a:tailEnd len="sm" w="sm" type="none"/>
          </a:ln>
        </p:spPr>
      </p:cxnSp>
      <p:sp>
        <p:nvSpPr>
          <p:cNvPr id="963" name="Google Shape;963;p52"/>
          <p:cNvSpPr txBox="1"/>
          <p:nvPr>
            <p:ph idx="8" type="title"/>
          </p:nvPr>
        </p:nvSpPr>
        <p:spPr>
          <a:xfrm>
            <a:off x="4322575" y="1566800"/>
            <a:ext cx="1536300" cy="3483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964" name="Google Shape;964;p52"/>
          <p:cNvSpPr txBox="1"/>
          <p:nvPr>
            <p:ph idx="9" type="title"/>
          </p:nvPr>
        </p:nvSpPr>
        <p:spPr>
          <a:xfrm>
            <a:off x="4322575" y="1915625"/>
            <a:ext cx="1536300" cy="3483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965" name="Google Shape;965;p52"/>
          <p:cNvSpPr txBox="1"/>
          <p:nvPr>
            <p:ph idx="13" type="title"/>
          </p:nvPr>
        </p:nvSpPr>
        <p:spPr>
          <a:xfrm>
            <a:off x="4322575" y="2264975"/>
            <a:ext cx="1536300" cy="3483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966" name="Google Shape;966;p52"/>
          <p:cNvSpPr txBox="1"/>
          <p:nvPr>
            <p:ph idx="14" type="title"/>
          </p:nvPr>
        </p:nvSpPr>
        <p:spPr>
          <a:xfrm>
            <a:off x="4322575" y="2613638"/>
            <a:ext cx="1536300" cy="3483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967" name="Google Shape;967;p52"/>
          <p:cNvSpPr txBox="1"/>
          <p:nvPr>
            <p:ph idx="15" type="title"/>
          </p:nvPr>
        </p:nvSpPr>
        <p:spPr>
          <a:xfrm>
            <a:off x="7084775" y="1217450"/>
            <a:ext cx="1536300" cy="348300"/>
          </a:xfrm>
          <a:prstGeom prst="rect">
            <a:avLst/>
          </a:prstGeom>
          <a:noFill/>
          <a:ln>
            <a:noFill/>
          </a:ln>
        </p:spPr>
        <p:txBody>
          <a:bodyPr anchorCtr="0" anchor="ctr" bIns="91425" lIns="91425" spcFirstLastPara="1" rIns="274300" wrap="square" tIns="91425">
            <a:normAutofit/>
          </a:bodyPr>
          <a:lstStyle>
            <a:lvl1pPr lvl="0" algn="r">
              <a:lnSpc>
                <a:spcPct val="90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2pPr>
            <a:lvl3pPr lvl="2"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3pPr>
            <a:lvl4pPr lvl="3"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4pPr>
            <a:lvl5pPr lvl="4"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5pPr>
            <a:lvl6pPr lvl="5"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6pPr>
            <a:lvl7pPr lvl="6"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7pPr>
            <a:lvl8pPr lvl="7"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8pPr>
            <a:lvl9pPr lvl="8"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9pPr>
          </a:lstStyle>
          <a:p/>
        </p:txBody>
      </p:sp>
      <p:sp>
        <p:nvSpPr>
          <p:cNvPr id="968" name="Google Shape;968;p52"/>
          <p:cNvSpPr txBox="1"/>
          <p:nvPr>
            <p:ph idx="16" type="title"/>
          </p:nvPr>
        </p:nvSpPr>
        <p:spPr>
          <a:xfrm>
            <a:off x="7084775" y="1566800"/>
            <a:ext cx="1536300" cy="348300"/>
          </a:xfrm>
          <a:prstGeom prst="rect">
            <a:avLst/>
          </a:prstGeom>
          <a:noFill/>
          <a:ln>
            <a:noFill/>
          </a:ln>
        </p:spPr>
        <p:txBody>
          <a:bodyPr anchorCtr="0" anchor="ctr" bIns="91425" lIns="91425" spcFirstLastPara="1" rIns="274300" wrap="square" tIns="91425">
            <a:normAutofit/>
          </a:bodyPr>
          <a:lstStyle>
            <a:lvl1pPr lvl="0" algn="r">
              <a:lnSpc>
                <a:spcPct val="90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2pPr>
            <a:lvl3pPr lvl="2"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3pPr>
            <a:lvl4pPr lvl="3"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4pPr>
            <a:lvl5pPr lvl="4"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5pPr>
            <a:lvl6pPr lvl="5"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6pPr>
            <a:lvl7pPr lvl="6"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7pPr>
            <a:lvl8pPr lvl="7"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8pPr>
            <a:lvl9pPr lvl="8"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9pPr>
          </a:lstStyle>
          <a:p/>
        </p:txBody>
      </p:sp>
      <p:sp>
        <p:nvSpPr>
          <p:cNvPr id="969" name="Google Shape;969;p52"/>
          <p:cNvSpPr txBox="1"/>
          <p:nvPr>
            <p:ph idx="17" type="title"/>
          </p:nvPr>
        </p:nvSpPr>
        <p:spPr>
          <a:xfrm>
            <a:off x="7084775" y="1915625"/>
            <a:ext cx="1536300" cy="348300"/>
          </a:xfrm>
          <a:prstGeom prst="rect">
            <a:avLst/>
          </a:prstGeom>
          <a:noFill/>
          <a:ln>
            <a:noFill/>
          </a:ln>
        </p:spPr>
        <p:txBody>
          <a:bodyPr anchorCtr="0" anchor="ctr" bIns="91425" lIns="91425" spcFirstLastPara="1" rIns="274300" wrap="square" tIns="91425">
            <a:normAutofit/>
          </a:bodyPr>
          <a:lstStyle>
            <a:lvl1pPr lvl="0" algn="r">
              <a:lnSpc>
                <a:spcPct val="90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2pPr>
            <a:lvl3pPr lvl="2"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3pPr>
            <a:lvl4pPr lvl="3"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4pPr>
            <a:lvl5pPr lvl="4"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5pPr>
            <a:lvl6pPr lvl="5"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6pPr>
            <a:lvl7pPr lvl="6"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7pPr>
            <a:lvl8pPr lvl="7"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8pPr>
            <a:lvl9pPr lvl="8"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9pPr>
          </a:lstStyle>
          <a:p/>
        </p:txBody>
      </p:sp>
      <p:sp>
        <p:nvSpPr>
          <p:cNvPr id="970" name="Google Shape;970;p52"/>
          <p:cNvSpPr txBox="1"/>
          <p:nvPr>
            <p:ph idx="18" type="title"/>
          </p:nvPr>
        </p:nvSpPr>
        <p:spPr>
          <a:xfrm>
            <a:off x="7084775" y="2264975"/>
            <a:ext cx="1536300" cy="348300"/>
          </a:xfrm>
          <a:prstGeom prst="rect">
            <a:avLst/>
          </a:prstGeom>
          <a:noFill/>
          <a:ln>
            <a:noFill/>
          </a:ln>
        </p:spPr>
        <p:txBody>
          <a:bodyPr anchorCtr="0" anchor="ctr" bIns="91425" lIns="91425" spcFirstLastPara="1" rIns="274300" wrap="square" tIns="91425">
            <a:normAutofit/>
          </a:bodyPr>
          <a:lstStyle>
            <a:lvl1pPr lvl="0" algn="r">
              <a:lnSpc>
                <a:spcPct val="90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2pPr>
            <a:lvl3pPr lvl="2"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3pPr>
            <a:lvl4pPr lvl="3"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4pPr>
            <a:lvl5pPr lvl="4"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5pPr>
            <a:lvl6pPr lvl="5"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6pPr>
            <a:lvl7pPr lvl="6"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7pPr>
            <a:lvl8pPr lvl="7"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8pPr>
            <a:lvl9pPr lvl="8"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9pPr>
          </a:lstStyle>
          <a:p/>
        </p:txBody>
      </p:sp>
      <p:sp>
        <p:nvSpPr>
          <p:cNvPr id="971" name="Google Shape;971;p52"/>
          <p:cNvSpPr txBox="1"/>
          <p:nvPr>
            <p:ph idx="19" type="title"/>
          </p:nvPr>
        </p:nvSpPr>
        <p:spPr>
          <a:xfrm>
            <a:off x="7084775" y="2613638"/>
            <a:ext cx="1536300" cy="348300"/>
          </a:xfrm>
          <a:prstGeom prst="rect">
            <a:avLst/>
          </a:prstGeom>
          <a:noFill/>
          <a:ln>
            <a:noFill/>
          </a:ln>
        </p:spPr>
        <p:txBody>
          <a:bodyPr anchorCtr="0" anchor="ctr" bIns="91425" lIns="91425" spcFirstLastPara="1" rIns="274300" wrap="square" tIns="91425">
            <a:normAutofit/>
          </a:bodyPr>
          <a:lstStyle>
            <a:lvl1pPr lvl="0" algn="r">
              <a:lnSpc>
                <a:spcPct val="90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1pPr>
            <a:lvl2pPr lvl="1"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2pPr>
            <a:lvl3pPr lvl="2"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3pPr>
            <a:lvl4pPr lvl="3"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4pPr>
            <a:lvl5pPr lvl="4"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5pPr>
            <a:lvl6pPr lvl="5"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6pPr>
            <a:lvl7pPr lvl="6"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7pPr>
            <a:lvl8pPr lvl="7"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8pPr>
            <a:lvl9pPr lvl="8" algn="r">
              <a:lnSpc>
                <a:spcPct val="115000"/>
              </a:lnSpc>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bg>
      <p:bgPr>
        <a:solidFill>
          <a:schemeClr val="lt2"/>
        </a:solidFill>
      </p:bgPr>
    </p:bg>
    <p:spTree>
      <p:nvGrpSpPr>
        <p:cNvPr id="972" name="Shape 972"/>
        <p:cNvGrpSpPr/>
        <p:nvPr/>
      </p:nvGrpSpPr>
      <p:grpSpPr>
        <a:xfrm>
          <a:off x="0" y="0"/>
          <a:ext cx="0" cy="0"/>
          <a:chOff x="0" y="0"/>
          <a:chExt cx="0" cy="0"/>
        </a:xfrm>
      </p:grpSpPr>
      <p:grpSp>
        <p:nvGrpSpPr>
          <p:cNvPr id="973" name="Google Shape;973;p53"/>
          <p:cNvGrpSpPr/>
          <p:nvPr/>
        </p:nvGrpSpPr>
        <p:grpSpPr>
          <a:xfrm rot="5400000">
            <a:off x="593777" y="658085"/>
            <a:ext cx="369896" cy="333900"/>
            <a:chOff x="96076" y="654376"/>
            <a:chExt cx="369896" cy="333900"/>
          </a:xfrm>
        </p:grpSpPr>
        <p:cxnSp>
          <p:nvCxnSpPr>
            <p:cNvPr id="974" name="Google Shape;974;p53"/>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975" name="Google Shape;975;p53"/>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976" name="Google Shape;976;p53"/>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977" name="Google Shape;977;p53"/>
          <p:cNvSpPr txBox="1"/>
          <p:nvPr>
            <p:ph idx="1" type="body"/>
          </p:nvPr>
        </p:nvSpPr>
        <p:spPr>
          <a:xfrm>
            <a:off x="1040725" y="1217500"/>
            <a:ext cx="3578100" cy="3652500"/>
          </a:xfrm>
          <a:prstGeom prst="rect">
            <a:avLst/>
          </a:prstGeom>
          <a:noFill/>
          <a:ln>
            <a:noFill/>
          </a:ln>
        </p:spPr>
        <p:txBody>
          <a:bodyPr anchorCtr="0" anchor="t" bIns="91425" lIns="274300" spcFirstLastPara="1" rIns="365750" wrap="square" tIns="365750">
            <a:norm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978" name="Google Shape;978;p53"/>
          <p:cNvSpPr/>
          <p:nvPr/>
        </p:nvSpPr>
        <p:spPr>
          <a:xfrm>
            <a:off x="5019250" y="1217450"/>
            <a:ext cx="4124700" cy="3941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cxnSp>
        <p:nvCxnSpPr>
          <p:cNvPr id="979" name="Google Shape;979;p53"/>
          <p:cNvCxnSpPr/>
          <p:nvPr/>
        </p:nvCxnSpPr>
        <p:spPr>
          <a:xfrm>
            <a:off x="5019250" y="1217450"/>
            <a:ext cx="0" cy="3941700"/>
          </a:xfrm>
          <a:prstGeom prst="straightConnector1">
            <a:avLst/>
          </a:prstGeom>
          <a:noFill/>
          <a:ln cap="flat" cmpd="sng" w="9525">
            <a:solidFill>
              <a:schemeClr val="lt1"/>
            </a:solidFill>
            <a:prstDash val="solid"/>
            <a:round/>
            <a:headEnd len="sm" w="sm" type="none"/>
            <a:tailEnd len="sm" w="sm" type="none"/>
          </a:ln>
        </p:spPr>
      </p:cxnSp>
      <p:sp>
        <p:nvSpPr>
          <p:cNvPr id="980" name="Google Shape;980;p53"/>
          <p:cNvSpPr txBox="1"/>
          <p:nvPr>
            <p:ph idx="2"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981" name="Google Shape;981;p53"/>
          <p:cNvSpPr txBox="1"/>
          <p:nvPr>
            <p:ph idx="3"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982" name="Google Shape;982;p53"/>
          <p:cNvSpPr txBox="1"/>
          <p:nvPr>
            <p:ph idx="4"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983" name="Google Shape;983;p53"/>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984" name="Google Shape;984;p53"/>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985" name="Google Shape;985;p53"/>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986" name="Google Shape;986;p53"/>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987" name="Google Shape;987;p53"/>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988" name="Google Shape;988;p53"/>
          <p:cNvCxnSpPr/>
          <p:nvPr/>
        </p:nvCxnSpPr>
        <p:spPr>
          <a:xfrm>
            <a:off x="1042100" y="1217450"/>
            <a:ext cx="8102400" cy="0"/>
          </a:xfrm>
          <a:prstGeom prst="straightConnector1">
            <a:avLst/>
          </a:prstGeom>
          <a:noFill/>
          <a:ln cap="flat" cmpd="sng" w="9525">
            <a:solidFill>
              <a:schemeClr val="lt1"/>
            </a:solidFill>
            <a:prstDash val="solid"/>
            <a:round/>
            <a:headEnd len="sm" w="sm" type="none"/>
            <a:tailEnd len="sm" w="sm" type="none"/>
          </a:ln>
        </p:spPr>
      </p:cxnSp>
      <p:sp>
        <p:nvSpPr>
          <p:cNvPr id="989" name="Google Shape;989;p53"/>
          <p:cNvSpPr txBox="1"/>
          <p:nvPr>
            <p:ph type="title"/>
          </p:nvPr>
        </p:nvSpPr>
        <p:spPr>
          <a:xfrm flipH="1">
            <a:off x="1046175" y="670001"/>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990" name="Google Shape;990;p53"/>
          <p:cNvSpPr txBox="1"/>
          <p:nvPr>
            <p:ph idx="5" type="subTitle"/>
          </p:nvPr>
        </p:nvSpPr>
        <p:spPr>
          <a:xfrm>
            <a:off x="1045950" y="334925"/>
            <a:ext cx="7577100" cy="335100"/>
          </a:xfrm>
          <a:prstGeom prst="rect">
            <a:avLst/>
          </a:prstGeom>
          <a:noFill/>
          <a:ln>
            <a:noFill/>
          </a:ln>
        </p:spPr>
        <p:txBody>
          <a:bodyPr anchorCtr="0" anchor="ctr" bIns="0" lIns="274300" spcFirstLastPara="1" rIns="91425" wrap="square" tIns="91425">
            <a:normAutofit/>
          </a:bodyPr>
          <a:lstStyle>
            <a:lvl1pPr lvl="0"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sp>
        <p:nvSpPr>
          <p:cNvPr id="991" name="Google Shape;991;p53"/>
          <p:cNvSpPr txBox="1"/>
          <p:nvPr>
            <p:ph idx="6" type="title"/>
          </p:nvPr>
        </p:nvSpPr>
        <p:spPr>
          <a:xfrm>
            <a:off x="5019250" y="2654100"/>
            <a:ext cx="1940700" cy="812400"/>
          </a:xfrm>
          <a:prstGeom prst="rect">
            <a:avLst/>
          </a:prstGeom>
          <a:noFill/>
          <a:ln>
            <a:noFill/>
          </a:ln>
        </p:spPr>
        <p:txBody>
          <a:bodyPr anchorCtr="0" anchor="ctr" bIns="91425" lIns="274300" spcFirstLastPara="1" rIns="182875" wrap="square" tIns="91425">
            <a:normAutofit/>
          </a:bodyPr>
          <a:lstStyle>
            <a:lvl1pPr lvl="0" algn="ctr">
              <a:lnSpc>
                <a:spcPct val="90000"/>
              </a:lnSpc>
              <a:spcBef>
                <a:spcPts val="0"/>
              </a:spcBef>
              <a:spcAft>
                <a:spcPts val="0"/>
              </a:spcAft>
              <a:buClr>
                <a:schemeClr val="lt1"/>
              </a:buClr>
              <a:buSzPts val="5500"/>
              <a:buFont typeface="Gowun Batang"/>
              <a:buChar char="●"/>
              <a:defRPr sz="5500"/>
            </a:lvl1pPr>
            <a:lvl2pPr lvl="1" algn="ctr">
              <a:lnSpc>
                <a:spcPct val="115000"/>
              </a:lnSpc>
              <a:spcBef>
                <a:spcPts val="0"/>
              </a:spcBef>
              <a:spcAft>
                <a:spcPts val="0"/>
              </a:spcAft>
              <a:buClr>
                <a:schemeClr val="lt1"/>
              </a:buClr>
              <a:buSzPts val="5500"/>
              <a:buFont typeface="Gowun Batang"/>
              <a:buChar char="○"/>
              <a:defRPr sz="5500"/>
            </a:lvl2pPr>
            <a:lvl3pPr lvl="2" algn="ctr">
              <a:lnSpc>
                <a:spcPct val="115000"/>
              </a:lnSpc>
              <a:spcBef>
                <a:spcPts val="0"/>
              </a:spcBef>
              <a:spcAft>
                <a:spcPts val="0"/>
              </a:spcAft>
              <a:buClr>
                <a:schemeClr val="lt1"/>
              </a:buClr>
              <a:buSzPts val="5500"/>
              <a:buFont typeface="Gowun Batang"/>
              <a:buChar char="■"/>
              <a:defRPr sz="5500"/>
            </a:lvl3pPr>
            <a:lvl4pPr lvl="3" algn="ctr">
              <a:lnSpc>
                <a:spcPct val="115000"/>
              </a:lnSpc>
              <a:spcBef>
                <a:spcPts val="0"/>
              </a:spcBef>
              <a:spcAft>
                <a:spcPts val="0"/>
              </a:spcAft>
              <a:buClr>
                <a:schemeClr val="lt1"/>
              </a:buClr>
              <a:buSzPts val="5500"/>
              <a:buFont typeface="Gowun Batang"/>
              <a:buChar char="●"/>
              <a:defRPr sz="5500"/>
            </a:lvl4pPr>
            <a:lvl5pPr lvl="4" algn="ctr">
              <a:lnSpc>
                <a:spcPct val="115000"/>
              </a:lnSpc>
              <a:spcBef>
                <a:spcPts val="0"/>
              </a:spcBef>
              <a:spcAft>
                <a:spcPts val="0"/>
              </a:spcAft>
              <a:buClr>
                <a:schemeClr val="lt1"/>
              </a:buClr>
              <a:buSzPts val="5500"/>
              <a:buFont typeface="Gowun Batang"/>
              <a:buChar char="○"/>
              <a:defRPr sz="5500"/>
            </a:lvl5pPr>
            <a:lvl6pPr lvl="5" algn="ctr">
              <a:lnSpc>
                <a:spcPct val="115000"/>
              </a:lnSpc>
              <a:spcBef>
                <a:spcPts val="0"/>
              </a:spcBef>
              <a:spcAft>
                <a:spcPts val="0"/>
              </a:spcAft>
              <a:buClr>
                <a:schemeClr val="lt1"/>
              </a:buClr>
              <a:buSzPts val="5500"/>
              <a:buFont typeface="Gowun Batang"/>
              <a:buChar char="■"/>
              <a:defRPr sz="5500"/>
            </a:lvl6pPr>
            <a:lvl7pPr lvl="6" algn="ctr">
              <a:lnSpc>
                <a:spcPct val="115000"/>
              </a:lnSpc>
              <a:spcBef>
                <a:spcPts val="0"/>
              </a:spcBef>
              <a:spcAft>
                <a:spcPts val="0"/>
              </a:spcAft>
              <a:buClr>
                <a:schemeClr val="lt1"/>
              </a:buClr>
              <a:buSzPts val="5500"/>
              <a:buFont typeface="Gowun Batang"/>
              <a:buChar char="●"/>
              <a:defRPr sz="5500"/>
            </a:lvl7pPr>
            <a:lvl8pPr lvl="7" algn="ctr">
              <a:lnSpc>
                <a:spcPct val="115000"/>
              </a:lnSpc>
              <a:spcBef>
                <a:spcPts val="0"/>
              </a:spcBef>
              <a:spcAft>
                <a:spcPts val="0"/>
              </a:spcAft>
              <a:buClr>
                <a:schemeClr val="lt1"/>
              </a:buClr>
              <a:buSzPts val="5500"/>
              <a:buFont typeface="Gowun Batang"/>
              <a:buChar char="○"/>
              <a:defRPr sz="5500"/>
            </a:lvl8pPr>
            <a:lvl9pPr lvl="8" algn="ctr">
              <a:lnSpc>
                <a:spcPct val="115000"/>
              </a:lnSpc>
              <a:spcBef>
                <a:spcPts val="0"/>
              </a:spcBef>
              <a:spcAft>
                <a:spcPts val="0"/>
              </a:spcAft>
              <a:buClr>
                <a:schemeClr val="lt1"/>
              </a:buClr>
              <a:buSzPts val="5500"/>
              <a:buFont typeface="Gowun Batang"/>
              <a:buChar char="■"/>
              <a:defRPr sz="5500"/>
            </a:lvl9pPr>
          </a:lstStyle>
          <a:p/>
        </p:txBody>
      </p:sp>
      <p:sp>
        <p:nvSpPr>
          <p:cNvPr id="992" name="Google Shape;992;p53"/>
          <p:cNvSpPr txBox="1"/>
          <p:nvPr>
            <p:ph idx="7" type="subTitle"/>
          </p:nvPr>
        </p:nvSpPr>
        <p:spPr>
          <a:xfrm>
            <a:off x="5019275" y="3466500"/>
            <a:ext cx="1940700" cy="227400"/>
          </a:xfrm>
          <a:prstGeom prst="rect">
            <a:avLst/>
          </a:prstGeom>
          <a:noFill/>
          <a:ln>
            <a:noFill/>
          </a:ln>
        </p:spPr>
        <p:txBody>
          <a:bodyPr anchorCtr="0" anchor="ctr" bIns="91425" lIns="274300" spcFirstLastPara="1" rIns="91425" wrap="square" tIns="91425">
            <a:noAutofit/>
          </a:bodyPr>
          <a:lstStyle>
            <a:lvl1pPr lvl="0" algn="l">
              <a:lnSpc>
                <a:spcPct val="115000"/>
              </a:lnSpc>
              <a:spcBef>
                <a:spcPts val="0"/>
              </a:spcBef>
              <a:spcAft>
                <a:spcPts val="0"/>
              </a:spcAft>
              <a:buClr>
                <a:schemeClr val="lt1"/>
              </a:buClr>
              <a:buSzPts val="1200"/>
              <a:buFont typeface="Inter"/>
              <a:buNone/>
              <a:defRPr/>
            </a:lvl1pPr>
            <a:lvl2pPr lvl="1" algn="l">
              <a:lnSpc>
                <a:spcPct val="115000"/>
              </a:lnSpc>
              <a:spcBef>
                <a:spcPts val="0"/>
              </a:spcBef>
              <a:spcAft>
                <a:spcPts val="0"/>
              </a:spcAft>
              <a:buClr>
                <a:schemeClr val="lt1"/>
              </a:buClr>
              <a:buSzPts val="1200"/>
              <a:buFont typeface="Inter"/>
              <a:buNone/>
              <a:defRPr/>
            </a:lvl2pPr>
            <a:lvl3pPr lvl="2" algn="l">
              <a:lnSpc>
                <a:spcPct val="115000"/>
              </a:lnSpc>
              <a:spcBef>
                <a:spcPts val="0"/>
              </a:spcBef>
              <a:spcAft>
                <a:spcPts val="0"/>
              </a:spcAft>
              <a:buClr>
                <a:schemeClr val="lt1"/>
              </a:buClr>
              <a:buSzPts val="1200"/>
              <a:buFont typeface="Inter"/>
              <a:buNone/>
              <a:defRPr/>
            </a:lvl3pPr>
            <a:lvl4pPr lvl="3" algn="l">
              <a:lnSpc>
                <a:spcPct val="115000"/>
              </a:lnSpc>
              <a:spcBef>
                <a:spcPts val="0"/>
              </a:spcBef>
              <a:spcAft>
                <a:spcPts val="0"/>
              </a:spcAft>
              <a:buClr>
                <a:schemeClr val="lt1"/>
              </a:buClr>
              <a:buSzPts val="1200"/>
              <a:buFont typeface="Inter"/>
              <a:buNone/>
              <a:defRPr/>
            </a:lvl4pPr>
            <a:lvl5pPr lvl="4" algn="l">
              <a:lnSpc>
                <a:spcPct val="115000"/>
              </a:lnSpc>
              <a:spcBef>
                <a:spcPts val="0"/>
              </a:spcBef>
              <a:spcAft>
                <a:spcPts val="0"/>
              </a:spcAft>
              <a:buClr>
                <a:schemeClr val="lt1"/>
              </a:buClr>
              <a:buSzPts val="1200"/>
              <a:buFont typeface="Inter"/>
              <a:buNone/>
              <a:defRPr/>
            </a:lvl5pPr>
            <a:lvl6pPr lvl="5" algn="l">
              <a:lnSpc>
                <a:spcPct val="115000"/>
              </a:lnSpc>
              <a:spcBef>
                <a:spcPts val="0"/>
              </a:spcBef>
              <a:spcAft>
                <a:spcPts val="0"/>
              </a:spcAft>
              <a:buClr>
                <a:schemeClr val="lt1"/>
              </a:buClr>
              <a:buSzPts val="1200"/>
              <a:buFont typeface="Inter"/>
              <a:buNone/>
              <a:defRPr/>
            </a:lvl6pPr>
            <a:lvl7pPr lvl="6" algn="l">
              <a:lnSpc>
                <a:spcPct val="115000"/>
              </a:lnSpc>
              <a:spcBef>
                <a:spcPts val="0"/>
              </a:spcBef>
              <a:spcAft>
                <a:spcPts val="0"/>
              </a:spcAft>
              <a:buClr>
                <a:schemeClr val="lt1"/>
              </a:buClr>
              <a:buSzPts val="1200"/>
              <a:buFont typeface="Inter"/>
              <a:buNone/>
              <a:defRPr/>
            </a:lvl7pPr>
            <a:lvl8pPr lvl="7" algn="l">
              <a:lnSpc>
                <a:spcPct val="115000"/>
              </a:lnSpc>
              <a:spcBef>
                <a:spcPts val="0"/>
              </a:spcBef>
              <a:spcAft>
                <a:spcPts val="0"/>
              </a:spcAft>
              <a:buClr>
                <a:schemeClr val="lt1"/>
              </a:buClr>
              <a:buSzPts val="1200"/>
              <a:buFont typeface="Inter"/>
              <a:buNone/>
              <a:defRPr/>
            </a:lvl8pPr>
            <a:lvl9pPr lvl="8" algn="l">
              <a:lnSpc>
                <a:spcPct val="115000"/>
              </a:lnSpc>
              <a:spcBef>
                <a:spcPts val="0"/>
              </a:spcBef>
              <a:spcAft>
                <a:spcPts val="0"/>
              </a:spcAft>
              <a:buClr>
                <a:schemeClr val="lt1"/>
              </a:buClr>
              <a:buSzPts val="1200"/>
              <a:buFont typeface="Inter"/>
              <a:buNone/>
              <a:defRPr/>
            </a:lvl9pPr>
          </a:lstStyle>
          <a:p/>
        </p:txBody>
      </p:sp>
      <p:sp>
        <p:nvSpPr>
          <p:cNvPr id="993" name="Google Shape;993;p53"/>
          <p:cNvSpPr txBox="1"/>
          <p:nvPr>
            <p:ph idx="8" type="title"/>
          </p:nvPr>
        </p:nvSpPr>
        <p:spPr>
          <a:xfrm>
            <a:off x="6959938" y="2654100"/>
            <a:ext cx="1940700" cy="812400"/>
          </a:xfrm>
          <a:prstGeom prst="rect">
            <a:avLst/>
          </a:prstGeom>
          <a:noFill/>
          <a:ln>
            <a:noFill/>
          </a:ln>
        </p:spPr>
        <p:txBody>
          <a:bodyPr anchorCtr="0" anchor="ctr" bIns="91425" lIns="274300" spcFirstLastPara="1" rIns="182875" wrap="square" tIns="91425">
            <a:normAutofit/>
          </a:bodyPr>
          <a:lstStyle>
            <a:lvl1pPr lvl="0" algn="ctr">
              <a:lnSpc>
                <a:spcPct val="90000"/>
              </a:lnSpc>
              <a:spcBef>
                <a:spcPts val="0"/>
              </a:spcBef>
              <a:spcAft>
                <a:spcPts val="0"/>
              </a:spcAft>
              <a:buClr>
                <a:schemeClr val="lt1"/>
              </a:buClr>
              <a:buSzPts val="5500"/>
              <a:buFont typeface="Gowun Batang"/>
              <a:buChar char="●"/>
              <a:defRPr sz="5500"/>
            </a:lvl1pPr>
            <a:lvl2pPr lvl="1" algn="ctr">
              <a:lnSpc>
                <a:spcPct val="115000"/>
              </a:lnSpc>
              <a:spcBef>
                <a:spcPts val="0"/>
              </a:spcBef>
              <a:spcAft>
                <a:spcPts val="0"/>
              </a:spcAft>
              <a:buClr>
                <a:schemeClr val="lt1"/>
              </a:buClr>
              <a:buSzPts val="5500"/>
              <a:buFont typeface="Gowun Batang"/>
              <a:buChar char="○"/>
              <a:defRPr sz="5500"/>
            </a:lvl2pPr>
            <a:lvl3pPr lvl="2" algn="ctr">
              <a:lnSpc>
                <a:spcPct val="115000"/>
              </a:lnSpc>
              <a:spcBef>
                <a:spcPts val="0"/>
              </a:spcBef>
              <a:spcAft>
                <a:spcPts val="0"/>
              </a:spcAft>
              <a:buClr>
                <a:schemeClr val="lt1"/>
              </a:buClr>
              <a:buSzPts val="5500"/>
              <a:buFont typeface="Gowun Batang"/>
              <a:buChar char="■"/>
              <a:defRPr sz="5500"/>
            </a:lvl3pPr>
            <a:lvl4pPr lvl="3" algn="ctr">
              <a:lnSpc>
                <a:spcPct val="115000"/>
              </a:lnSpc>
              <a:spcBef>
                <a:spcPts val="0"/>
              </a:spcBef>
              <a:spcAft>
                <a:spcPts val="0"/>
              </a:spcAft>
              <a:buClr>
                <a:schemeClr val="lt1"/>
              </a:buClr>
              <a:buSzPts val="5500"/>
              <a:buFont typeface="Gowun Batang"/>
              <a:buChar char="●"/>
              <a:defRPr sz="5500"/>
            </a:lvl4pPr>
            <a:lvl5pPr lvl="4" algn="ctr">
              <a:lnSpc>
                <a:spcPct val="115000"/>
              </a:lnSpc>
              <a:spcBef>
                <a:spcPts val="0"/>
              </a:spcBef>
              <a:spcAft>
                <a:spcPts val="0"/>
              </a:spcAft>
              <a:buClr>
                <a:schemeClr val="lt1"/>
              </a:buClr>
              <a:buSzPts val="5500"/>
              <a:buFont typeface="Gowun Batang"/>
              <a:buChar char="○"/>
              <a:defRPr sz="5500"/>
            </a:lvl5pPr>
            <a:lvl6pPr lvl="5" algn="ctr">
              <a:lnSpc>
                <a:spcPct val="115000"/>
              </a:lnSpc>
              <a:spcBef>
                <a:spcPts val="0"/>
              </a:spcBef>
              <a:spcAft>
                <a:spcPts val="0"/>
              </a:spcAft>
              <a:buClr>
                <a:schemeClr val="lt1"/>
              </a:buClr>
              <a:buSzPts val="5500"/>
              <a:buFont typeface="Gowun Batang"/>
              <a:buChar char="■"/>
              <a:defRPr sz="5500"/>
            </a:lvl6pPr>
            <a:lvl7pPr lvl="6" algn="ctr">
              <a:lnSpc>
                <a:spcPct val="115000"/>
              </a:lnSpc>
              <a:spcBef>
                <a:spcPts val="0"/>
              </a:spcBef>
              <a:spcAft>
                <a:spcPts val="0"/>
              </a:spcAft>
              <a:buClr>
                <a:schemeClr val="lt1"/>
              </a:buClr>
              <a:buSzPts val="5500"/>
              <a:buFont typeface="Gowun Batang"/>
              <a:buChar char="●"/>
              <a:defRPr sz="5500"/>
            </a:lvl7pPr>
            <a:lvl8pPr lvl="7" algn="ctr">
              <a:lnSpc>
                <a:spcPct val="115000"/>
              </a:lnSpc>
              <a:spcBef>
                <a:spcPts val="0"/>
              </a:spcBef>
              <a:spcAft>
                <a:spcPts val="0"/>
              </a:spcAft>
              <a:buClr>
                <a:schemeClr val="lt1"/>
              </a:buClr>
              <a:buSzPts val="5500"/>
              <a:buFont typeface="Gowun Batang"/>
              <a:buChar char="○"/>
              <a:defRPr sz="5500"/>
            </a:lvl8pPr>
            <a:lvl9pPr lvl="8" algn="ctr">
              <a:lnSpc>
                <a:spcPct val="115000"/>
              </a:lnSpc>
              <a:spcBef>
                <a:spcPts val="0"/>
              </a:spcBef>
              <a:spcAft>
                <a:spcPts val="0"/>
              </a:spcAft>
              <a:buClr>
                <a:schemeClr val="lt1"/>
              </a:buClr>
              <a:buSzPts val="5500"/>
              <a:buFont typeface="Gowun Batang"/>
              <a:buChar char="■"/>
              <a:defRPr sz="5500"/>
            </a:lvl9pPr>
          </a:lstStyle>
          <a:p/>
        </p:txBody>
      </p:sp>
      <p:sp>
        <p:nvSpPr>
          <p:cNvPr id="994" name="Google Shape;994;p53"/>
          <p:cNvSpPr txBox="1"/>
          <p:nvPr>
            <p:ph idx="9" type="subTitle"/>
          </p:nvPr>
        </p:nvSpPr>
        <p:spPr>
          <a:xfrm>
            <a:off x="6959963" y="3466500"/>
            <a:ext cx="1940700" cy="227400"/>
          </a:xfrm>
          <a:prstGeom prst="rect">
            <a:avLst/>
          </a:prstGeom>
          <a:noFill/>
          <a:ln>
            <a:noFill/>
          </a:ln>
        </p:spPr>
        <p:txBody>
          <a:bodyPr anchorCtr="0" anchor="ctr" bIns="91425" lIns="274300" spcFirstLastPara="1" rIns="91425" wrap="square" tIns="91425">
            <a:noAutofit/>
          </a:bodyPr>
          <a:lstStyle>
            <a:lvl1pPr lvl="0" algn="l">
              <a:lnSpc>
                <a:spcPct val="115000"/>
              </a:lnSpc>
              <a:spcBef>
                <a:spcPts val="0"/>
              </a:spcBef>
              <a:spcAft>
                <a:spcPts val="0"/>
              </a:spcAft>
              <a:buClr>
                <a:schemeClr val="lt1"/>
              </a:buClr>
              <a:buSzPts val="1200"/>
              <a:buFont typeface="Inter"/>
              <a:buNone/>
              <a:defRPr/>
            </a:lvl1pPr>
            <a:lvl2pPr lvl="1" algn="l">
              <a:lnSpc>
                <a:spcPct val="115000"/>
              </a:lnSpc>
              <a:spcBef>
                <a:spcPts val="0"/>
              </a:spcBef>
              <a:spcAft>
                <a:spcPts val="0"/>
              </a:spcAft>
              <a:buClr>
                <a:schemeClr val="lt1"/>
              </a:buClr>
              <a:buSzPts val="1200"/>
              <a:buFont typeface="Inter"/>
              <a:buNone/>
              <a:defRPr/>
            </a:lvl2pPr>
            <a:lvl3pPr lvl="2" algn="l">
              <a:lnSpc>
                <a:spcPct val="115000"/>
              </a:lnSpc>
              <a:spcBef>
                <a:spcPts val="0"/>
              </a:spcBef>
              <a:spcAft>
                <a:spcPts val="0"/>
              </a:spcAft>
              <a:buClr>
                <a:schemeClr val="lt1"/>
              </a:buClr>
              <a:buSzPts val="1200"/>
              <a:buFont typeface="Inter"/>
              <a:buNone/>
              <a:defRPr/>
            </a:lvl3pPr>
            <a:lvl4pPr lvl="3" algn="l">
              <a:lnSpc>
                <a:spcPct val="115000"/>
              </a:lnSpc>
              <a:spcBef>
                <a:spcPts val="0"/>
              </a:spcBef>
              <a:spcAft>
                <a:spcPts val="0"/>
              </a:spcAft>
              <a:buClr>
                <a:schemeClr val="lt1"/>
              </a:buClr>
              <a:buSzPts val="1200"/>
              <a:buFont typeface="Inter"/>
              <a:buNone/>
              <a:defRPr/>
            </a:lvl4pPr>
            <a:lvl5pPr lvl="4" algn="l">
              <a:lnSpc>
                <a:spcPct val="115000"/>
              </a:lnSpc>
              <a:spcBef>
                <a:spcPts val="0"/>
              </a:spcBef>
              <a:spcAft>
                <a:spcPts val="0"/>
              </a:spcAft>
              <a:buClr>
                <a:schemeClr val="lt1"/>
              </a:buClr>
              <a:buSzPts val="1200"/>
              <a:buFont typeface="Inter"/>
              <a:buNone/>
              <a:defRPr/>
            </a:lvl5pPr>
            <a:lvl6pPr lvl="5" algn="l">
              <a:lnSpc>
                <a:spcPct val="115000"/>
              </a:lnSpc>
              <a:spcBef>
                <a:spcPts val="0"/>
              </a:spcBef>
              <a:spcAft>
                <a:spcPts val="0"/>
              </a:spcAft>
              <a:buClr>
                <a:schemeClr val="lt1"/>
              </a:buClr>
              <a:buSzPts val="1200"/>
              <a:buFont typeface="Inter"/>
              <a:buNone/>
              <a:defRPr/>
            </a:lvl6pPr>
            <a:lvl7pPr lvl="6" algn="l">
              <a:lnSpc>
                <a:spcPct val="115000"/>
              </a:lnSpc>
              <a:spcBef>
                <a:spcPts val="0"/>
              </a:spcBef>
              <a:spcAft>
                <a:spcPts val="0"/>
              </a:spcAft>
              <a:buClr>
                <a:schemeClr val="lt1"/>
              </a:buClr>
              <a:buSzPts val="1200"/>
              <a:buFont typeface="Inter"/>
              <a:buNone/>
              <a:defRPr/>
            </a:lvl7pPr>
            <a:lvl8pPr lvl="7" algn="l">
              <a:lnSpc>
                <a:spcPct val="115000"/>
              </a:lnSpc>
              <a:spcBef>
                <a:spcPts val="0"/>
              </a:spcBef>
              <a:spcAft>
                <a:spcPts val="0"/>
              </a:spcAft>
              <a:buClr>
                <a:schemeClr val="lt1"/>
              </a:buClr>
              <a:buSzPts val="1200"/>
              <a:buFont typeface="Inter"/>
              <a:buNone/>
              <a:defRPr/>
            </a:lvl8pPr>
            <a:lvl9pPr lvl="8" algn="l">
              <a:lnSpc>
                <a:spcPct val="115000"/>
              </a:lnSpc>
              <a:spcBef>
                <a:spcPts val="0"/>
              </a:spcBef>
              <a:spcAft>
                <a:spcPts val="0"/>
              </a:spcAft>
              <a:buClr>
                <a:schemeClr val="lt1"/>
              </a:buClr>
              <a:buSzPts val="1200"/>
              <a:buFont typeface="Inter"/>
              <a:buNone/>
              <a:defRPr/>
            </a:lvl9pPr>
          </a:lstStyle>
          <a:p/>
        </p:txBody>
      </p:sp>
      <p:sp>
        <p:nvSpPr>
          <p:cNvPr id="995" name="Google Shape;995;p53"/>
          <p:cNvSpPr txBox="1"/>
          <p:nvPr>
            <p:ph idx="13" type="subTitle"/>
          </p:nvPr>
        </p:nvSpPr>
        <p:spPr>
          <a:xfrm>
            <a:off x="5019275" y="4642725"/>
            <a:ext cx="1940700" cy="227400"/>
          </a:xfrm>
          <a:prstGeom prst="rect">
            <a:avLst/>
          </a:prstGeom>
          <a:noFill/>
          <a:ln>
            <a:noFill/>
          </a:ln>
        </p:spPr>
        <p:txBody>
          <a:bodyPr anchorCtr="0" anchor="ctr" bIns="91425" lIns="274300" spcFirstLastPara="1" rIns="91425" wrap="square" tIns="91425">
            <a:noAutofit/>
          </a:bodyPr>
          <a:lstStyle>
            <a:lvl1pPr lvl="0" algn="l">
              <a:lnSpc>
                <a:spcPct val="115000"/>
              </a:lnSpc>
              <a:spcBef>
                <a:spcPts val="0"/>
              </a:spcBef>
              <a:spcAft>
                <a:spcPts val="0"/>
              </a:spcAft>
              <a:buClr>
                <a:schemeClr val="lt1"/>
              </a:buClr>
              <a:buSzPts val="1200"/>
              <a:buFont typeface="Inter"/>
              <a:buNone/>
              <a:defRPr/>
            </a:lvl1pPr>
            <a:lvl2pPr lvl="1" algn="l">
              <a:lnSpc>
                <a:spcPct val="115000"/>
              </a:lnSpc>
              <a:spcBef>
                <a:spcPts val="0"/>
              </a:spcBef>
              <a:spcAft>
                <a:spcPts val="0"/>
              </a:spcAft>
              <a:buClr>
                <a:schemeClr val="lt1"/>
              </a:buClr>
              <a:buSzPts val="1200"/>
              <a:buFont typeface="Inter"/>
              <a:buNone/>
              <a:defRPr/>
            </a:lvl2pPr>
            <a:lvl3pPr lvl="2" algn="l">
              <a:lnSpc>
                <a:spcPct val="115000"/>
              </a:lnSpc>
              <a:spcBef>
                <a:spcPts val="0"/>
              </a:spcBef>
              <a:spcAft>
                <a:spcPts val="0"/>
              </a:spcAft>
              <a:buClr>
                <a:schemeClr val="lt1"/>
              </a:buClr>
              <a:buSzPts val="1200"/>
              <a:buFont typeface="Inter"/>
              <a:buNone/>
              <a:defRPr/>
            </a:lvl3pPr>
            <a:lvl4pPr lvl="3" algn="l">
              <a:lnSpc>
                <a:spcPct val="115000"/>
              </a:lnSpc>
              <a:spcBef>
                <a:spcPts val="0"/>
              </a:spcBef>
              <a:spcAft>
                <a:spcPts val="0"/>
              </a:spcAft>
              <a:buClr>
                <a:schemeClr val="lt1"/>
              </a:buClr>
              <a:buSzPts val="1200"/>
              <a:buFont typeface="Inter"/>
              <a:buNone/>
              <a:defRPr/>
            </a:lvl4pPr>
            <a:lvl5pPr lvl="4" algn="l">
              <a:lnSpc>
                <a:spcPct val="115000"/>
              </a:lnSpc>
              <a:spcBef>
                <a:spcPts val="0"/>
              </a:spcBef>
              <a:spcAft>
                <a:spcPts val="0"/>
              </a:spcAft>
              <a:buClr>
                <a:schemeClr val="lt1"/>
              </a:buClr>
              <a:buSzPts val="1200"/>
              <a:buFont typeface="Inter"/>
              <a:buNone/>
              <a:defRPr/>
            </a:lvl5pPr>
            <a:lvl6pPr lvl="5" algn="l">
              <a:lnSpc>
                <a:spcPct val="115000"/>
              </a:lnSpc>
              <a:spcBef>
                <a:spcPts val="0"/>
              </a:spcBef>
              <a:spcAft>
                <a:spcPts val="0"/>
              </a:spcAft>
              <a:buClr>
                <a:schemeClr val="lt1"/>
              </a:buClr>
              <a:buSzPts val="1200"/>
              <a:buFont typeface="Inter"/>
              <a:buNone/>
              <a:defRPr/>
            </a:lvl6pPr>
            <a:lvl7pPr lvl="6" algn="l">
              <a:lnSpc>
                <a:spcPct val="115000"/>
              </a:lnSpc>
              <a:spcBef>
                <a:spcPts val="0"/>
              </a:spcBef>
              <a:spcAft>
                <a:spcPts val="0"/>
              </a:spcAft>
              <a:buClr>
                <a:schemeClr val="lt1"/>
              </a:buClr>
              <a:buSzPts val="1200"/>
              <a:buFont typeface="Inter"/>
              <a:buNone/>
              <a:defRPr/>
            </a:lvl7pPr>
            <a:lvl8pPr lvl="7" algn="l">
              <a:lnSpc>
                <a:spcPct val="115000"/>
              </a:lnSpc>
              <a:spcBef>
                <a:spcPts val="0"/>
              </a:spcBef>
              <a:spcAft>
                <a:spcPts val="0"/>
              </a:spcAft>
              <a:buClr>
                <a:schemeClr val="lt1"/>
              </a:buClr>
              <a:buSzPts val="1200"/>
              <a:buFont typeface="Inter"/>
              <a:buNone/>
              <a:defRPr/>
            </a:lvl8pPr>
            <a:lvl9pPr lvl="8" algn="l">
              <a:lnSpc>
                <a:spcPct val="115000"/>
              </a:lnSpc>
              <a:spcBef>
                <a:spcPts val="0"/>
              </a:spcBef>
              <a:spcAft>
                <a:spcPts val="0"/>
              </a:spcAft>
              <a:buClr>
                <a:schemeClr val="lt1"/>
              </a:buClr>
              <a:buSzPts val="1200"/>
              <a:buFont typeface="Inter"/>
              <a:buNone/>
              <a:defRPr/>
            </a:lvl9pPr>
          </a:lstStyle>
          <a:p/>
        </p:txBody>
      </p:sp>
      <p:sp>
        <p:nvSpPr>
          <p:cNvPr id="996" name="Google Shape;996;p53"/>
          <p:cNvSpPr txBox="1"/>
          <p:nvPr>
            <p:ph idx="14" type="title"/>
          </p:nvPr>
        </p:nvSpPr>
        <p:spPr>
          <a:xfrm>
            <a:off x="5019250" y="3830325"/>
            <a:ext cx="1940700" cy="812400"/>
          </a:xfrm>
          <a:prstGeom prst="rect">
            <a:avLst/>
          </a:prstGeom>
          <a:noFill/>
          <a:ln>
            <a:noFill/>
          </a:ln>
        </p:spPr>
        <p:txBody>
          <a:bodyPr anchorCtr="0" anchor="ctr" bIns="91425" lIns="274300" spcFirstLastPara="1" rIns="182875" wrap="square" tIns="91425">
            <a:normAutofit/>
          </a:bodyPr>
          <a:lstStyle>
            <a:lvl1pPr lvl="0" algn="ctr">
              <a:lnSpc>
                <a:spcPct val="90000"/>
              </a:lnSpc>
              <a:spcBef>
                <a:spcPts val="0"/>
              </a:spcBef>
              <a:spcAft>
                <a:spcPts val="0"/>
              </a:spcAft>
              <a:buClr>
                <a:schemeClr val="lt1"/>
              </a:buClr>
              <a:buSzPts val="5500"/>
              <a:buFont typeface="Gowun Batang"/>
              <a:buChar char="●"/>
              <a:defRPr sz="5500"/>
            </a:lvl1pPr>
            <a:lvl2pPr lvl="1" algn="ctr">
              <a:lnSpc>
                <a:spcPct val="115000"/>
              </a:lnSpc>
              <a:spcBef>
                <a:spcPts val="0"/>
              </a:spcBef>
              <a:spcAft>
                <a:spcPts val="0"/>
              </a:spcAft>
              <a:buClr>
                <a:schemeClr val="lt1"/>
              </a:buClr>
              <a:buSzPts val="5500"/>
              <a:buFont typeface="Gowun Batang"/>
              <a:buChar char="○"/>
              <a:defRPr sz="5500"/>
            </a:lvl2pPr>
            <a:lvl3pPr lvl="2" algn="ctr">
              <a:lnSpc>
                <a:spcPct val="115000"/>
              </a:lnSpc>
              <a:spcBef>
                <a:spcPts val="0"/>
              </a:spcBef>
              <a:spcAft>
                <a:spcPts val="0"/>
              </a:spcAft>
              <a:buClr>
                <a:schemeClr val="lt1"/>
              </a:buClr>
              <a:buSzPts val="5500"/>
              <a:buFont typeface="Gowun Batang"/>
              <a:buChar char="■"/>
              <a:defRPr sz="5500"/>
            </a:lvl3pPr>
            <a:lvl4pPr lvl="3" algn="ctr">
              <a:lnSpc>
                <a:spcPct val="115000"/>
              </a:lnSpc>
              <a:spcBef>
                <a:spcPts val="0"/>
              </a:spcBef>
              <a:spcAft>
                <a:spcPts val="0"/>
              </a:spcAft>
              <a:buClr>
                <a:schemeClr val="lt1"/>
              </a:buClr>
              <a:buSzPts val="5500"/>
              <a:buFont typeface="Gowun Batang"/>
              <a:buChar char="●"/>
              <a:defRPr sz="5500"/>
            </a:lvl4pPr>
            <a:lvl5pPr lvl="4" algn="ctr">
              <a:lnSpc>
                <a:spcPct val="115000"/>
              </a:lnSpc>
              <a:spcBef>
                <a:spcPts val="0"/>
              </a:spcBef>
              <a:spcAft>
                <a:spcPts val="0"/>
              </a:spcAft>
              <a:buClr>
                <a:schemeClr val="lt1"/>
              </a:buClr>
              <a:buSzPts val="5500"/>
              <a:buFont typeface="Gowun Batang"/>
              <a:buChar char="○"/>
              <a:defRPr sz="5500"/>
            </a:lvl5pPr>
            <a:lvl6pPr lvl="5" algn="ctr">
              <a:lnSpc>
                <a:spcPct val="115000"/>
              </a:lnSpc>
              <a:spcBef>
                <a:spcPts val="0"/>
              </a:spcBef>
              <a:spcAft>
                <a:spcPts val="0"/>
              </a:spcAft>
              <a:buClr>
                <a:schemeClr val="lt1"/>
              </a:buClr>
              <a:buSzPts val="5500"/>
              <a:buFont typeface="Gowun Batang"/>
              <a:buChar char="■"/>
              <a:defRPr sz="5500"/>
            </a:lvl6pPr>
            <a:lvl7pPr lvl="6" algn="ctr">
              <a:lnSpc>
                <a:spcPct val="115000"/>
              </a:lnSpc>
              <a:spcBef>
                <a:spcPts val="0"/>
              </a:spcBef>
              <a:spcAft>
                <a:spcPts val="0"/>
              </a:spcAft>
              <a:buClr>
                <a:schemeClr val="lt1"/>
              </a:buClr>
              <a:buSzPts val="5500"/>
              <a:buFont typeface="Gowun Batang"/>
              <a:buChar char="●"/>
              <a:defRPr sz="5500"/>
            </a:lvl7pPr>
            <a:lvl8pPr lvl="7" algn="ctr">
              <a:lnSpc>
                <a:spcPct val="115000"/>
              </a:lnSpc>
              <a:spcBef>
                <a:spcPts val="0"/>
              </a:spcBef>
              <a:spcAft>
                <a:spcPts val="0"/>
              </a:spcAft>
              <a:buClr>
                <a:schemeClr val="lt1"/>
              </a:buClr>
              <a:buSzPts val="5500"/>
              <a:buFont typeface="Gowun Batang"/>
              <a:buChar char="○"/>
              <a:defRPr sz="5500"/>
            </a:lvl8pPr>
            <a:lvl9pPr lvl="8" algn="ctr">
              <a:lnSpc>
                <a:spcPct val="115000"/>
              </a:lnSpc>
              <a:spcBef>
                <a:spcPts val="0"/>
              </a:spcBef>
              <a:spcAft>
                <a:spcPts val="0"/>
              </a:spcAft>
              <a:buClr>
                <a:schemeClr val="lt1"/>
              </a:buClr>
              <a:buSzPts val="5500"/>
              <a:buFont typeface="Gowun Batang"/>
              <a:buChar char="■"/>
              <a:defRPr sz="5500"/>
            </a:lvl9pPr>
          </a:lstStyle>
          <a:p/>
        </p:txBody>
      </p:sp>
      <p:sp>
        <p:nvSpPr>
          <p:cNvPr id="997" name="Google Shape;997;p53"/>
          <p:cNvSpPr txBox="1"/>
          <p:nvPr>
            <p:ph idx="15" type="title"/>
          </p:nvPr>
        </p:nvSpPr>
        <p:spPr>
          <a:xfrm>
            <a:off x="6959938" y="3830325"/>
            <a:ext cx="1940700" cy="812400"/>
          </a:xfrm>
          <a:prstGeom prst="rect">
            <a:avLst/>
          </a:prstGeom>
          <a:noFill/>
          <a:ln>
            <a:noFill/>
          </a:ln>
        </p:spPr>
        <p:txBody>
          <a:bodyPr anchorCtr="0" anchor="ctr" bIns="91425" lIns="274300" spcFirstLastPara="1" rIns="182875" wrap="square" tIns="91425">
            <a:normAutofit/>
          </a:bodyPr>
          <a:lstStyle>
            <a:lvl1pPr lvl="0" algn="ctr">
              <a:lnSpc>
                <a:spcPct val="90000"/>
              </a:lnSpc>
              <a:spcBef>
                <a:spcPts val="0"/>
              </a:spcBef>
              <a:spcAft>
                <a:spcPts val="0"/>
              </a:spcAft>
              <a:buClr>
                <a:schemeClr val="lt1"/>
              </a:buClr>
              <a:buSzPts val="5500"/>
              <a:buFont typeface="Gowun Batang"/>
              <a:buChar char="●"/>
              <a:defRPr sz="5500"/>
            </a:lvl1pPr>
            <a:lvl2pPr lvl="1" algn="ctr">
              <a:lnSpc>
                <a:spcPct val="115000"/>
              </a:lnSpc>
              <a:spcBef>
                <a:spcPts val="0"/>
              </a:spcBef>
              <a:spcAft>
                <a:spcPts val="0"/>
              </a:spcAft>
              <a:buClr>
                <a:schemeClr val="lt1"/>
              </a:buClr>
              <a:buSzPts val="5500"/>
              <a:buFont typeface="Gowun Batang"/>
              <a:buChar char="○"/>
              <a:defRPr sz="5500"/>
            </a:lvl2pPr>
            <a:lvl3pPr lvl="2" algn="ctr">
              <a:lnSpc>
                <a:spcPct val="115000"/>
              </a:lnSpc>
              <a:spcBef>
                <a:spcPts val="0"/>
              </a:spcBef>
              <a:spcAft>
                <a:spcPts val="0"/>
              </a:spcAft>
              <a:buClr>
                <a:schemeClr val="lt1"/>
              </a:buClr>
              <a:buSzPts val="5500"/>
              <a:buFont typeface="Gowun Batang"/>
              <a:buChar char="■"/>
              <a:defRPr sz="5500"/>
            </a:lvl3pPr>
            <a:lvl4pPr lvl="3" algn="ctr">
              <a:lnSpc>
                <a:spcPct val="115000"/>
              </a:lnSpc>
              <a:spcBef>
                <a:spcPts val="0"/>
              </a:spcBef>
              <a:spcAft>
                <a:spcPts val="0"/>
              </a:spcAft>
              <a:buClr>
                <a:schemeClr val="lt1"/>
              </a:buClr>
              <a:buSzPts val="5500"/>
              <a:buFont typeface="Gowun Batang"/>
              <a:buChar char="●"/>
              <a:defRPr sz="5500"/>
            </a:lvl4pPr>
            <a:lvl5pPr lvl="4" algn="ctr">
              <a:lnSpc>
                <a:spcPct val="115000"/>
              </a:lnSpc>
              <a:spcBef>
                <a:spcPts val="0"/>
              </a:spcBef>
              <a:spcAft>
                <a:spcPts val="0"/>
              </a:spcAft>
              <a:buClr>
                <a:schemeClr val="lt1"/>
              </a:buClr>
              <a:buSzPts val="5500"/>
              <a:buFont typeface="Gowun Batang"/>
              <a:buChar char="○"/>
              <a:defRPr sz="5500"/>
            </a:lvl5pPr>
            <a:lvl6pPr lvl="5" algn="ctr">
              <a:lnSpc>
                <a:spcPct val="115000"/>
              </a:lnSpc>
              <a:spcBef>
                <a:spcPts val="0"/>
              </a:spcBef>
              <a:spcAft>
                <a:spcPts val="0"/>
              </a:spcAft>
              <a:buClr>
                <a:schemeClr val="lt1"/>
              </a:buClr>
              <a:buSzPts val="5500"/>
              <a:buFont typeface="Gowun Batang"/>
              <a:buChar char="■"/>
              <a:defRPr sz="5500"/>
            </a:lvl6pPr>
            <a:lvl7pPr lvl="6" algn="ctr">
              <a:lnSpc>
                <a:spcPct val="115000"/>
              </a:lnSpc>
              <a:spcBef>
                <a:spcPts val="0"/>
              </a:spcBef>
              <a:spcAft>
                <a:spcPts val="0"/>
              </a:spcAft>
              <a:buClr>
                <a:schemeClr val="lt1"/>
              </a:buClr>
              <a:buSzPts val="5500"/>
              <a:buFont typeface="Gowun Batang"/>
              <a:buChar char="●"/>
              <a:defRPr sz="5500"/>
            </a:lvl7pPr>
            <a:lvl8pPr lvl="7" algn="ctr">
              <a:lnSpc>
                <a:spcPct val="115000"/>
              </a:lnSpc>
              <a:spcBef>
                <a:spcPts val="0"/>
              </a:spcBef>
              <a:spcAft>
                <a:spcPts val="0"/>
              </a:spcAft>
              <a:buClr>
                <a:schemeClr val="lt1"/>
              </a:buClr>
              <a:buSzPts val="5500"/>
              <a:buFont typeface="Gowun Batang"/>
              <a:buChar char="○"/>
              <a:defRPr sz="5500"/>
            </a:lvl8pPr>
            <a:lvl9pPr lvl="8" algn="ctr">
              <a:lnSpc>
                <a:spcPct val="115000"/>
              </a:lnSpc>
              <a:spcBef>
                <a:spcPts val="0"/>
              </a:spcBef>
              <a:spcAft>
                <a:spcPts val="0"/>
              </a:spcAft>
              <a:buClr>
                <a:schemeClr val="lt1"/>
              </a:buClr>
              <a:buSzPts val="5500"/>
              <a:buFont typeface="Gowun Batang"/>
              <a:buChar char="■"/>
              <a:defRPr sz="5500"/>
            </a:lvl9pPr>
          </a:lstStyle>
          <a:p/>
        </p:txBody>
      </p:sp>
      <p:sp>
        <p:nvSpPr>
          <p:cNvPr id="998" name="Google Shape;998;p53"/>
          <p:cNvSpPr txBox="1"/>
          <p:nvPr>
            <p:ph idx="16" type="subTitle"/>
          </p:nvPr>
        </p:nvSpPr>
        <p:spPr>
          <a:xfrm>
            <a:off x="6959963" y="4642725"/>
            <a:ext cx="1940700" cy="227400"/>
          </a:xfrm>
          <a:prstGeom prst="rect">
            <a:avLst/>
          </a:prstGeom>
          <a:noFill/>
          <a:ln>
            <a:noFill/>
          </a:ln>
        </p:spPr>
        <p:txBody>
          <a:bodyPr anchorCtr="0" anchor="ctr" bIns="91425" lIns="274300" spcFirstLastPara="1" rIns="91425" wrap="square" tIns="91425">
            <a:noAutofit/>
          </a:bodyPr>
          <a:lstStyle>
            <a:lvl1pPr lvl="0" algn="l">
              <a:lnSpc>
                <a:spcPct val="115000"/>
              </a:lnSpc>
              <a:spcBef>
                <a:spcPts val="0"/>
              </a:spcBef>
              <a:spcAft>
                <a:spcPts val="0"/>
              </a:spcAft>
              <a:buClr>
                <a:schemeClr val="lt1"/>
              </a:buClr>
              <a:buSzPts val="1200"/>
              <a:buFont typeface="Inter"/>
              <a:buNone/>
              <a:defRPr/>
            </a:lvl1pPr>
            <a:lvl2pPr lvl="1" algn="l">
              <a:lnSpc>
                <a:spcPct val="115000"/>
              </a:lnSpc>
              <a:spcBef>
                <a:spcPts val="0"/>
              </a:spcBef>
              <a:spcAft>
                <a:spcPts val="0"/>
              </a:spcAft>
              <a:buClr>
                <a:schemeClr val="lt1"/>
              </a:buClr>
              <a:buSzPts val="1200"/>
              <a:buFont typeface="Inter"/>
              <a:buNone/>
              <a:defRPr/>
            </a:lvl2pPr>
            <a:lvl3pPr lvl="2" algn="l">
              <a:lnSpc>
                <a:spcPct val="115000"/>
              </a:lnSpc>
              <a:spcBef>
                <a:spcPts val="0"/>
              </a:spcBef>
              <a:spcAft>
                <a:spcPts val="0"/>
              </a:spcAft>
              <a:buClr>
                <a:schemeClr val="lt1"/>
              </a:buClr>
              <a:buSzPts val="1200"/>
              <a:buFont typeface="Inter"/>
              <a:buNone/>
              <a:defRPr/>
            </a:lvl3pPr>
            <a:lvl4pPr lvl="3" algn="l">
              <a:lnSpc>
                <a:spcPct val="115000"/>
              </a:lnSpc>
              <a:spcBef>
                <a:spcPts val="0"/>
              </a:spcBef>
              <a:spcAft>
                <a:spcPts val="0"/>
              </a:spcAft>
              <a:buClr>
                <a:schemeClr val="lt1"/>
              </a:buClr>
              <a:buSzPts val="1200"/>
              <a:buFont typeface="Inter"/>
              <a:buNone/>
              <a:defRPr/>
            </a:lvl4pPr>
            <a:lvl5pPr lvl="4" algn="l">
              <a:lnSpc>
                <a:spcPct val="115000"/>
              </a:lnSpc>
              <a:spcBef>
                <a:spcPts val="0"/>
              </a:spcBef>
              <a:spcAft>
                <a:spcPts val="0"/>
              </a:spcAft>
              <a:buClr>
                <a:schemeClr val="lt1"/>
              </a:buClr>
              <a:buSzPts val="1200"/>
              <a:buFont typeface="Inter"/>
              <a:buNone/>
              <a:defRPr/>
            </a:lvl5pPr>
            <a:lvl6pPr lvl="5" algn="l">
              <a:lnSpc>
                <a:spcPct val="115000"/>
              </a:lnSpc>
              <a:spcBef>
                <a:spcPts val="0"/>
              </a:spcBef>
              <a:spcAft>
                <a:spcPts val="0"/>
              </a:spcAft>
              <a:buClr>
                <a:schemeClr val="lt1"/>
              </a:buClr>
              <a:buSzPts val="1200"/>
              <a:buFont typeface="Inter"/>
              <a:buNone/>
              <a:defRPr/>
            </a:lvl6pPr>
            <a:lvl7pPr lvl="6" algn="l">
              <a:lnSpc>
                <a:spcPct val="115000"/>
              </a:lnSpc>
              <a:spcBef>
                <a:spcPts val="0"/>
              </a:spcBef>
              <a:spcAft>
                <a:spcPts val="0"/>
              </a:spcAft>
              <a:buClr>
                <a:schemeClr val="lt1"/>
              </a:buClr>
              <a:buSzPts val="1200"/>
              <a:buFont typeface="Inter"/>
              <a:buNone/>
              <a:defRPr/>
            </a:lvl7pPr>
            <a:lvl8pPr lvl="7" algn="l">
              <a:lnSpc>
                <a:spcPct val="115000"/>
              </a:lnSpc>
              <a:spcBef>
                <a:spcPts val="0"/>
              </a:spcBef>
              <a:spcAft>
                <a:spcPts val="0"/>
              </a:spcAft>
              <a:buClr>
                <a:schemeClr val="lt1"/>
              </a:buClr>
              <a:buSzPts val="1200"/>
              <a:buFont typeface="Inter"/>
              <a:buNone/>
              <a:defRPr/>
            </a:lvl8pPr>
            <a:lvl9pPr lvl="8" algn="l">
              <a:lnSpc>
                <a:spcPct val="115000"/>
              </a:lnSpc>
              <a:spcBef>
                <a:spcPts val="0"/>
              </a:spcBef>
              <a:spcAft>
                <a:spcPts val="0"/>
              </a:spcAft>
              <a:buClr>
                <a:schemeClr val="lt1"/>
              </a:buClr>
              <a:buSzPts val="1200"/>
              <a:buFont typeface="Inter"/>
              <a:buNone/>
              <a:defRPr/>
            </a:lvl9pPr>
          </a:lstStyle>
          <a:p/>
        </p:txBody>
      </p:sp>
      <p:sp>
        <p:nvSpPr>
          <p:cNvPr id="999" name="Google Shape;999;p53"/>
          <p:cNvSpPr txBox="1"/>
          <p:nvPr>
            <p:ph idx="17" type="subTitle"/>
          </p:nvPr>
        </p:nvSpPr>
        <p:spPr>
          <a:xfrm>
            <a:off x="5019275" y="1217450"/>
            <a:ext cx="3603300" cy="678000"/>
          </a:xfrm>
          <a:prstGeom prst="rect">
            <a:avLst/>
          </a:prstGeom>
          <a:noFill/>
          <a:ln>
            <a:noFill/>
          </a:ln>
        </p:spPr>
        <p:txBody>
          <a:bodyPr anchorCtr="0" anchor="b" bIns="91425" lIns="274300" spcFirstLastPara="1" rIns="91425" wrap="square" tIns="91425">
            <a:normAutofit/>
          </a:bodyPr>
          <a:lstStyle>
            <a:lvl1pPr lvl="0"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400"/>
              <a:buFont typeface="Inter SemiBold"/>
              <a:buNone/>
              <a:defRPr>
                <a:latin typeface="Inter SemiBold"/>
                <a:ea typeface="Inter SemiBold"/>
                <a:cs typeface="Inter SemiBold"/>
                <a:sym typeface="Inter SemiBold"/>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anizational Update - Employees highlight">
  <p:cSld name="CUSTOM_2">
    <p:bg>
      <p:bgPr>
        <a:solidFill>
          <a:schemeClr val="lt2"/>
        </a:solidFill>
      </p:bgPr>
    </p:bg>
    <p:spTree>
      <p:nvGrpSpPr>
        <p:cNvPr id="1000" name="Shape 1000"/>
        <p:cNvGrpSpPr/>
        <p:nvPr/>
      </p:nvGrpSpPr>
      <p:grpSpPr>
        <a:xfrm>
          <a:off x="0" y="0"/>
          <a:ext cx="0" cy="0"/>
          <a:chOff x="0" y="0"/>
          <a:chExt cx="0" cy="0"/>
        </a:xfrm>
      </p:grpSpPr>
      <p:sp>
        <p:nvSpPr>
          <p:cNvPr id="1001" name="Google Shape;1001;p54"/>
          <p:cNvSpPr/>
          <p:nvPr>
            <p:ph idx="2" type="pic"/>
          </p:nvPr>
        </p:nvSpPr>
        <p:spPr>
          <a:xfrm>
            <a:off x="521250" y="2014675"/>
            <a:ext cx="2874600" cy="3128700"/>
          </a:xfrm>
          <a:prstGeom prst="rect">
            <a:avLst/>
          </a:prstGeom>
          <a:noFill/>
          <a:ln>
            <a:noFill/>
          </a:ln>
        </p:spPr>
      </p:sp>
      <p:sp>
        <p:nvSpPr>
          <p:cNvPr id="1002" name="Google Shape;1002;p54"/>
          <p:cNvSpPr/>
          <p:nvPr>
            <p:ph idx="3" type="pic"/>
          </p:nvPr>
        </p:nvSpPr>
        <p:spPr>
          <a:xfrm>
            <a:off x="3395750" y="2014675"/>
            <a:ext cx="2874600" cy="3128700"/>
          </a:xfrm>
          <a:prstGeom prst="rect">
            <a:avLst/>
          </a:prstGeom>
          <a:noFill/>
          <a:ln>
            <a:noFill/>
          </a:ln>
        </p:spPr>
      </p:sp>
      <p:sp>
        <p:nvSpPr>
          <p:cNvPr id="1003" name="Google Shape;1003;p54"/>
          <p:cNvSpPr/>
          <p:nvPr>
            <p:ph idx="4" type="pic"/>
          </p:nvPr>
        </p:nvSpPr>
        <p:spPr>
          <a:xfrm>
            <a:off x="6269136" y="2014675"/>
            <a:ext cx="2874600" cy="3128700"/>
          </a:xfrm>
          <a:prstGeom prst="rect">
            <a:avLst/>
          </a:prstGeom>
          <a:noFill/>
          <a:ln>
            <a:noFill/>
          </a:ln>
        </p:spPr>
      </p:sp>
      <p:sp>
        <p:nvSpPr>
          <p:cNvPr id="1004" name="Google Shape;1004;p54"/>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005" name="Google Shape;1005;p54"/>
          <p:cNvSpPr txBox="1"/>
          <p:nvPr>
            <p:ph idx="5"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006" name="Google Shape;1006;p54"/>
          <p:cNvSpPr txBox="1"/>
          <p:nvPr>
            <p:ph idx="6"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007" name="Google Shape;1007;p54"/>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008" name="Google Shape;1008;p54"/>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009" name="Google Shape;1009;p54"/>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010" name="Google Shape;1010;p54"/>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11" name="Google Shape;1011;p54"/>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12" name="Google Shape;1012;p54"/>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013" name="Google Shape;1013;p54"/>
          <p:cNvSpPr txBox="1"/>
          <p:nvPr>
            <p:ph idx="7" type="title"/>
          </p:nvPr>
        </p:nvSpPr>
        <p:spPr>
          <a:xfrm>
            <a:off x="526800" y="846475"/>
            <a:ext cx="2868900" cy="1168200"/>
          </a:xfrm>
          <a:prstGeom prst="rect">
            <a:avLst/>
          </a:prstGeom>
          <a:solidFill>
            <a:schemeClr val="dk1"/>
          </a:solidFill>
          <a:ln>
            <a:noFill/>
          </a:ln>
        </p:spPr>
        <p:txBody>
          <a:bodyPr anchorCtr="0" anchor="ctr" bIns="0" lIns="182875" spcFirstLastPara="1" rIns="182875" wrap="square" tIns="0">
            <a:normAutofit/>
          </a:bodyPr>
          <a:lstStyle>
            <a:lvl1pPr lvl="0" algn="ctr">
              <a:lnSpc>
                <a:spcPct val="90000"/>
              </a:lnSpc>
              <a:spcBef>
                <a:spcPts val="0"/>
              </a:spcBef>
              <a:spcAft>
                <a:spcPts val="0"/>
              </a:spcAft>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9pPr>
          </a:lstStyle>
          <a:p/>
        </p:txBody>
      </p:sp>
      <p:sp>
        <p:nvSpPr>
          <p:cNvPr id="1014" name="Google Shape;1014;p54"/>
          <p:cNvSpPr txBox="1"/>
          <p:nvPr>
            <p:ph idx="8" type="title"/>
          </p:nvPr>
        </p:nvSpPr>
        <p:spPr>
          <a:xfrm>
            <a:off x="3395769" y="846475"/>
            <a:ext cx="2874600" cy="1168200"/>
          </a:xfrm>
          <a:prstGeom prst="rect">
            <a:avLst/>
          </a:prstGeom>
          <a:solidFill>
            <a:schemeClr val="dk1"/>
          </a:solidFill>
          <a:ln>
            <a:noFill/>
          </a:ln>
        </p:spPr>
        <p:txBody>
          <a:bodyPr anchorCtr="0" anchor="ctr" bIns="0" lIns="182875" spcFirstLastPara="1" rIns="182875" wrap="square" tIns="0">
            <a:normAutofit/>
          </a:bodyPr>
          <a:lstStyle>
            <a:lvl1pPr lvl="0" algn="ctr">
              <a:lnSpc>
                <a:spcPct val="90000"/>
              </a:lnSpc>
              <a:spcBef>
                <a:spcPts val="0"/>
              </a:spcBef>
              <a:spcAft>
                <a:spcPts val="0"/>
              </a:spcAft>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9pPr>
          </a:lstStyle>
          <a:p/>
        </p:txBody>
      </p:sp>
      <p:sp>
        <p:nvSpPr>
          <p:cNvPr id="1015" name="Google Shape;1015;p54"/>
          <p:cNvSpPr txBox="1"/>
          <p:nvPr>
            <p:ph idx="9" type="title"/>
          </p:nvPr>
        </p:nvSpPr>
        <p:spPr>
          <a:xfrm>
            <a:off x="6269150" y="846475"/>
            <a:ext cx="2874600" cy="1168200"/>
          </a:xfrm>
          <a:prstGeom prst="rect">
            <a:avLst/>
          </a:prstGeom>
          <a:solidFill>
            <a:schemeClr val="dk1"/>
          </a:solidFill>
          <a:ln>
            <a:noFill/>
          </a:ln>
        </p:spPr>
        <p:txBody>
          <a:bodyPr anchorCtr="0" anchor="ctr" bIns="0" lIns="182875" spcFirstLastPara="1" rIns="182875" wrap="square" tIns="0">
            <a:normAutofit/>
          </a:bodyPr>
          <a:lstStyle>
            <a:lvl1pPr lvl="0" algn="ctr">
              <a:lnSpc>
                <a:spcPct val="90000"/>
              </a:lnSpc>
              <a:spcBef>
                <a:spcPts val="0"/>
              </a:spcBef>
              <a:spcAft>
                <a:spcPts val="0"/>
              </a:spcAft>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SzPts val="1200"/>
              <a:buFont typeface="Inter SemiBold"/>
              <a:buNone/>
              <a:defRPr sz="1200">
                <a:latin typeface="Inter SemiBold"/>
                <a:ea typeface="Inter SemiBold"/>
                <a:cs typeface="Inter SemiBold"/>
                <a:sym typeface="Inter SemiBold"/>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pcoming Project - Timeline ">
  <p:cSld name="CUSTOM_3">
    <p:bg>
      <p:bgPr>
        <a:solidFill>
          <a:schemeClr val="lt2"/>
        </a:solidFill>
      </p:bgPr>
    </p:bg>
    <p:spTree>
      <p:nvGrpSpPr>
        <p:cNvPr id="1016" name="Shape 1016"/>
        <p:cNvGrpSpPr/>
        <p:nvPr/>
      </p:nvGrpSpPr>
      <p:grpSpPr>
        <a:xfrm>
          <a:off x="0" y="0"/>
          <a:ext cx="0" cy="0"/>
          <a:chOff x="0" y="0"/>
          <a:chExt cx="0" cy="0"/>
        </a:xfrm>
      </p:grpSpPr>
      <p:sp>
        <p:nvSpPr>
          <p:cNvPr id="1017" name="Google Shape;1017;p55"/>
          <p:cNvSpPr txBox="1"/>
          <p:nvPr>
            <p:ph type="title"/>
          </p:nvPr>
        </p:nvSpPr>
        <p:spPr>
          <a:xfrm>
            <a:off x="6995500" y="1307575"/>
            <a:ext cx="2148300" cy="1121400"/>
          </a:xfrm>
          <a:prstGeom prst="rect">
            <a:avLst/>
          </a:prstGeom>
          <a:solidFill>
            <a:schemeClr val="dk1"/>
          </a:solidFill>
          <a:ln>
            <a:noFill/>
          </a:ln>
        </p:spPr>
        <p:txBody>
          <a:bodyPr anchorCtr="0" anchor="ctr" bIns="91425" lIns="182875" spcFirstLastPara="1" rIns="182875" wrap="square" tIns="91425">
            <a:no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1018" name="Google Shape;1018;p55"/>
          <p:cNvSpPr txBox="1"/>
          <p:nvPr>
            <p:ph idx="2" type="title"/>
          </p:nvPr>
        </p:nvSpPr>
        <p:spPr>
          <a:xfrm>
            <a:off x="4839050" y="1307575"/>
            <a:ext cx="2155500" cy="1121400"/>
          </a:xfrm>
          <a:prstGeom prst="rect">
            <a:avLst/>
          </a:prstGeom>
          <a:solidFill>
            <a:schemeClr val="dk1"/>
          </a:solidFill>
          <a:ln>
            <a:noFill/>
          </a:ln>
        </p:spPr>
        <p:txBody>
          <a:bodyPr anchorCtr="0" anchor="ctr" bIns="91425" lIns="182875" spcFirstLastPara="1" rIns="182875" wrap="square" tIns="91425">
            <a:no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1019" name="Google Shape;1019;p55"/>
          <p:cNvSpPr txBox="1"/>
          <p:nvPr>
            <p:ph idx="3" type="title"/>
          </p:nvPr>
        </p:nvSpPr>
        <p:spPr>
          <a:xfrm>
            <a:off x="2683550" y="1307575"/>
            <a:ext cx="2155500" cy="1121400"/>
          </a:xfrm>
          <a:prstGeom prst="rect">
            <a:avLst/>
          </a:prstGeom>
          <a:solidFill>
            <a:schemeClr val="dk1"/>
          </a:solidFill>
          <a:ln>
            <a:noFill/>
          </a:ln>
        </p:spPr>
        <p:txBody>
          <a:bodyPr anchorCtr="0" anchor="ctr" bIns="91425" lIns="182875" spcFirstLastPara="1" rIns="182875" wrap="square" tIns="91425">
            <a:no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1020" name="Google Shape;1020;p55"/>
          <p:cNvSpPr txBox="1"/>
          <p:nvPr>
            <p:ph idx="4" type="title"/>
          </p:nvPr>
        </p:nvSpPr>
        <p:spPr>
          <a:xfrm>
            <a:off x="521350" y="1307575"/>
            <a:ext cx="2161800" cy="1121400"/>
          </a:xfrm>
          <a:prstGeom prst="rect">
            <a:avLst/>
          </a:prstGeom>
          <a:solidFill>
            <a:schemeClr val="dk1"/>
          </a:solidFill>
          <a:ln>
            <a:noFill/>
          </a:ln>
        </p:spPr>
        <p:txBody>
          <a:bodyPr anchorCtr="0" anchor="ctr" bIns="91425" lIns="182875" spcFirstLastPara="1" rIns="182875" wrap="square" tIns="91425">
            <a:no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1021" name="Google Shape;1021;p55"/>
          <p:cNvSpPr txBox="1"/>
          <p:nvPr>
            <p:ph idx="1" type="body"/>
          </p:nvPr>
        </p:nvSpPr>
        <p:spPr>
          <a:xfrm>
            <a:off x="6995400" y="2606275"/>
            <a:ext cx="2148300" cy="2290500"/>
          </a:xfrm>
          <a:prstGeom prst="rect">
            <a:avLst/>
          </a:prstGeom>
          <a:noFill/>
          <a:ln>
            <a:noFill/>
          </a:ln>
        </p:spPr>
        <p:txBody>
          <a:bodyPr anchorCtr="0" anchor="t" bIns="91425" lIns="182875" spcFirstLastPara="1" rIns="274300" wrap="square" tIns="0">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1022" name="Google Shape;1022;p55"/>
          <p:cNvSpPr txBox="1"/>
          <p:nvPr>
            <p:ph idx="5" type="body"/>
          </p:nvPr>
        </p:nvSpPr>
        <p:spPr>
          <a:xfrm>
            <a:off x="4838950" y="2606275"/>
            <a:ext cx="2155500" cy="2290500"/>
          </a:xfrm>
          <a:prstGeom prst="rect">
            <a:avLst/>
          </a:prstGeom>
          <a:noFill/>
          <a:ln>
            <a:noFill/>
          </a:ln>
        </p:spPr>
        <p:txBody>
          <a:bodyPr anchorCtr="0" anchor="t" bIns="91425" lIns="182875" spcFirstLastPara="1" rIns="274300" wrap="square" tIns="0">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1023" name="Google Shape;1023;p55"/>
          <p:cNvSpPr txBox="1"/>
          <p:nvPr>
            <p:ph idx="6" type="body"/>
          </p:nvPr>
        </p:nvSpPr>
        <p:spPr>
          <a:xfrm>
            <a:off x="2683450" y="2606275"/>
            <a:ext cx="2155500" cy="2290500"/>
          </a:xfrm>
          <a:prstGeom prst="rect">
            <a:avLst/>
          </a:prstGeom>
          <a:noFill/>
          <a:ln>
            <a:noFill/>
          </a:ln>
        </p:spPr>
        <p:txBody>
          <a:bodyPr anchorCtr="0" anchor="t" bIns="91425" lIns="182875" spcFirstLastPara="1" rIns="274300" wrap="square" tIns="0">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sp>
        <p:nvSpPr>
          <p:cNvPr id="1024" name="Google Shape;1024;p55"/>
          <p:cNvSpPr txBox="1"/>
          <p:nvPr>
            <p:ph idx="7" type="body"/>
          </p:nvPr>
        </p:nvSpPr>
        <p:spPr>
          <a:xfrm>
            <a:off x="521250" y="2606275"/>
            <a:ext cx="2161800" cy="2290500"/>
          </a:xfrm>
          <a:prstGeom prst="rect">
            <a:avLst/>
          </a:prstGeom>
          <a:noFill/>
          <a:ln>
            <a:noFill/>
          </a:ln>
        </p:spPr>
        <p:txBody>
          <a:bodyPr anchorCtr="0" anchor="t" bIns="91425" lIns="182875" spcFirstLastPara="1" rIns="274300" wrap="square" tIns="0">
            <a:noAutofit/>
          </a:bodyPr>
          <a:lstStyle>
            <a:lvl1pPr indent="-292100" lvl="0" marL="457200" algn="l">
              <a:lnSpc>
                <a:spcPct val="115000"/>
              </a:lnSpc>
              <a:spcBef>
                <a:spcPts val="0"/>
              </a:spcBef>
              <a:spcAft>
                <a:spcPts val="0"/>
              </a:spcAft>
              <a:buClr>
                <a:schemeClr val="lt1"/>
              </a:buClr>
              <a:buSzPts val="1000"/>
              <a:buFont typeface="Inter"/>
              <a:buChar char="●"/>
              <a:defRPr sz="1000"/>
            </a:lvl1pPr>
            <a:lvl2pPr indent="-292100" lvl="1" marL="914400" algn="l">
              <a:lnSpc>
                <a:spcPct val="115000"/>
              </a:lnSpc>
              <a:spcBef>
                <a:spcPts val="0"/>
              </a:spcBef>
              <a:spcAft>
                <a:spcPts val="0"/>
              </a:spcAft>
              <a:buClr>
                <a:schemeClr val="lt1"/>
              </a:buClr>
              <a:buSzPts val="1000"/>
              <a:buFont typeface="Inter"/>
              <a:buChar char="○"/>
              <a:defRPr sz="1000"/>
            </a:lvl2pPr>
            <a:lvl3pPr indent="-292100" lvl="2" marL="1371600" algn="l">
              <a:lnSpc>
                <a:spcPct val="115000"/>
              </a:lnSpc>
              <a:spcBef>
                <a:spcPts val="0"/>
              </a:spcBef>
              <a:spcAft>
                <a:spcPts val="0"/>
              </a:spcAft>
              <a:buClr>
                <a:schemeClr val="lt1"/>
              </a:buClr>
              <a:buSzPts val="1000"/>
              <a:buFont typeface="Inter"/>
              <a:buChar char="■"/>
              <a:defRPr sz="1000"/>
            </a:lvl3pPr>
            <a:lvl4pPr indent="-292100" lvl="3" marL="1828800" algn="l">
              <a:lnSpc>
                <a:spcPct val="115000"/>
              </a:lnSpc>
              <a:spcBef>
                <a:spcPts val="0"/>
              </a:spcBef>
              <a:spcAft>
                <a:spcPts val="0"/>
              </a:spcAft>
              <a:buClr>
                <a:schemeClr val="lt1"/>
              </a:buClr>
              <a:buSzPts val="1000"/>
              <a:buFont typeface="Inter"/>
              <a:buChar char="●"/>
              <a:defRPr sz="1000"/>
            </a:lvl4pPr>
            <a:lvl5pPr indent="-292100" lvl="4" marL="2286000" algn="l">
              <a:lnSpc>
                <a:spcPct val="115000"/>
              </a:lnSpc>
              <a:spcBef>
                <a:spcPts val="0"/>
              </a:spcBef>
              <a:spcAft>
                <a:spcPts val="0"/>
              </a:spcAft>
              <a:buClr>
                <a:schemeClr val="lt1"/>
              </a:buClr>
              <a:buSzPts val="1000"/>
              <a:buFont typeface="Inter"/>
              <a:buChar char="○"/>
              <a:defRPr sz="1000"/>
            </a:lvl5pPr>
            <a:lvl6pPr indent="-292100" lvl="5" marL="2743200" algn="l">
              <a:lnSpc>
                <a:spcPct val="115000"/>
              </a:lnSpc>
              <a:spcBef>
                <a:spcPts val="0"/>
              </a:spcBef>
              <a:spcAft>
                <a:spcPts val="0"/>
              </a:spcAft>
              <a:buClr>
                <a:schemeClr val="lt1"/>
              </a:buClr>
              <a:buSzPts val="1000"/>
              <a:buFont typeface="Inter"/>
              <a:buChar char="■"/>
              <a:defRPr sz="1000"/>
            </a:lvl6pPr>
            <a:lvl7pPr indent="-292100" lvl="6" marL="3200400" algn="l">
              <a:lnSpc>
                <a:spcPct val="115000"/>
              </a:lnSpc>
              <a:spcBef>
                <a:spcPts val="0"/>
              </a:spcBef>
              <a:spcAft>
                <a:spcPts val="0"/>
              </a:spcAft>
              <a:buClr>
                <a:schemeClr val="lt1"/>
              </a:buClr>
              <a:buSzPts val="1000"/>
              <a:buFont typeface="Inter"/>
              <a:buChar char="●"/>
              <a:defRPr sz="1000"/>
            </a:lvl7pPr>
            <a:lvl8pPr indent="-292100" lvl="7" marL="3657600" algn="l">
              <a:lnSpc>
                <a:spcPct val="115000"/>
              </a:lnSpc>
              <a:spcBef>
                <a:spcPts val="0"/>
              </a:spcBef>
              <a:spcAft>
                <a:spcPts val="0"/>
              </a:spcAft>
              <a:buClr>
                <a:schemeClr val="lt1"/>
              </a:buClr>
              <a:buSzPts val="1000"/>
              <a:buFont typeface="Inter"/>
              <a:buChar char="○"/>
              <a:defRPr sz="1000"/>
            </a:lvl8pPr>
            <a:lvl9pPr indent="-292100" lvl="8" marL="4114800" algn="l">
              <a:lnSpc>
                <a:spcPct val="115000"/>
              </a:lnSpc>
              <a:spcBef>
                <a:spcPts val="0"/>
              </a:spcBef>
              <a:spcAft>
                <a:spcPts val="0"/>
              </a:spcAft>
              <a:buClr>
                <a:schemeClr val="lt1"/>
              </a:buClr>
              <a:buSzPts val="1000"/>
              <a:buFont typeface="Inter"/>
              <a:buChar char="■"/>
              <a:defRPr sz="1000"/>
            </a:lvl9pPr>
          </a:lstStyle>
          <a:p/>
        </p:txBody>
      </p:sp>
      <p:cxnSp>
        <p:nvCxnSpPr>
          <p:cNvPr id="1025" name="Google Shape;1025;p55"/>
          <p:cNvCxnSpPr/>
          <p:nvPr/>
        </p:nvCxnSpPr>
        <p:spPr>
          <a:xfrm>
            <a:off x="4839075" y="1307575"/>
            <a:ext cx="0" cy="3836100"/>
          </a:xfrm>
          <a:prstGeom prst="straightConnector1">
            <a:avLst/>
          </a:prstGeom>
          <a:noFill/>
          <a:ln cap="flat" cmpd="sng" w="9525">
            <a:solidFill>
              <a:schemeClr val="lt1"/>
            </a:solidFill>
            <a:prstDash val="solid"/>
            <a:round/>
            <a:headEnd len="sm" w="sm" type="none"/>
            <a:tailEnd len="sm" w="sm" type="none"/>
          </a:ln>
        </p:spPr>
      </p:cxnSp>
      <p:cxnSp>
        <p:nvCxnSpPr>
          <p:cNvPr id="1026" name="Google Shape;1026;p55"/>
          <p:cNvCxnSpPr/>
          <p:nvPr/>
        </p:nvCxnSpPr>
        <p:spPr>
          <a:xfrm>
            <a:off x="6995025" y="1307575"/>
            <a:ext cx="0" cy="3836100"/>
          </a:xfrm>
          <a:prstGeom prst="straightConnector1">
            <a:avLst/>
          </a:prstGeom>
          <a:noFill/>
          <a:ln cap="flat" cmpd="sng" w="9525">
            <a:solidFill>
              <a:schemeClr val="lt1"/>
            </a:solidFill>
            <a:prstDash val="solid"/>
            <a:round/>
            <a:headEnd len="sm" w="sm" type="none"/>
            <a:tailEnd len="sm" w="sm" type="none"/>
          </a:ln>
        </p:spPr>
      </p:cxnSp>
      <p:cxnSp>
        <p:nvCxnSpPr>
          <p:cNvPr id="1027" name="Google Shape;1027;p55"/>
          <p:cNvCxnSpPr/>
          <p:nvPr/>
        </p:nvCxnSpPr>
        <p:spPr>
          <a:xfrm>
            <a:off x="2683125" y="1307575"/>
            <a:ext cx="0" cy="3836100"/>
          </a:xfrm>
          <a:prstGeom prst="straightConnector1">
            <a:avLst/>
          </a:prstGeom>
          <a:noFill/>
          <a:ln cap="flat" cmpd="sng" w="9525">
            <a:solidFill>
              <a:schemeClr val="lt1"/>
            </a:solidFill>
            <a:prstDash val="solid"/>
            <a:round/>
            <a:headEnd len="sm" w="sm" type="none"/>
            <a:tailEnd len="sm" w="sm" type="none"/>
          </a:ln>
        </p:spPr>
      </p:cxnSp>
      <p:sp>
        <p:nvSpPr>
          <p:cNvPr id="1028" name="Google Shape;1028;p55"/>
          <p:cNvSpPr txBox="1"/>
          <p:nvPr>
            <p:ph idx="8"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029" name="Google Shape;1029;p55"/>
          <p:cNvSpPr txBox="1"/>
          <p:nvPr>
            <p:ph idx="9" type="title"/>
          </p:nvPr>
        </p:nvSpPr>
        <p:spPr>
          <a:xfrm flipH="1">
            <a:off x="521450" y="666257"/>
            <a:ext cx="8101200" cy="6414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1030" name="Google Shape;1030;p55"/>
          <p:cNvSpPr txBox="1"/>
          <p:nvPr>
            <p:ph idx="13" type="subTitle"/>
          </p:nvPr>
        </p:nvSpPr>
        <p:spPr>
          <a:xfrm>
            <a:off x="521250" y="334925"/>
            <a:ext cx="8101800" cy="331200"/>
          </a:xfrm>
          <a:prstGeom prst="rect">
            <a:avLst/>
          </a:prstGeom>
          <a:noFill/>
          <a:ln>
            <a:noFill/>
          </a:ln>
        </p:spPr>
        <p:txBody>
          <a:bodyPr anchorCtr="0" anchor="ctr" bIns="0" lIns="274300" spcFirstLastPara="1" rIns="91425" wrap="square" tIns="91425">
            <a:normAutofit/>
          </a:bodyPr>
          <a:lstStyle>
            <a:lvl1pPr lvl="0"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00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cxnSp>
        <p:nvCxnSpPr>
          <p:cNvPr id="1031" name="Google Shape;1031;p55"/>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032" name="Google Shape;1032;p55"/>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033" name="Google Shape;1033;p55"/>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34" name="Google Shape;1034;p55"/>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35" name="Google Shape;1035;p55"/>
          <p:cNvCxnSpPr/>
          <p:nvPr/>
        </p:nvCxnSpPr>
        <p:spPr>
          <a:xfrm>
            <a:off x="521250" y="1307575"/>
            <a:ext cx="8623200" cy="0"/>
          </a:xfrm>
          <a:prstGeom prst="straightConnector1">
            <a:avLst/>
          </a:prstGeom>
          <a:noFill/>
          <a:ln cap="flat" cmpd="sng" w="9525">
            <a:solidFill>
              <a:schemeClr val="lt1"/>
            </a:solidFill>
            <a:prstDash val="solid"/>
            <a:round/>
            <a:headEnd len="sm" w="sm" type="none"/>
            <a:tailEnd len="sm" w="sm" type="none"/>
          </a:ln>
        </p:spPr>
      </p:cxnSp>
      <p:sp>
        <p:nvSpPr>
          <p:cNvPr id="1036" name="Google Shape;1036;p55"/>
          <p:cNvSpPr txBox="1"/>
          <p:nvPr>
            <p:ph idx="14"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037" name="Google Shape;1037;p55"/>
          <p:cNvSpPr txBox="1"/>
          <p:nvPr>
            <p:ph idx="15"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LT 1">
  <p:cSld name="BLANK_1_1_1_1_1_1_1_1_1_1_2_1">
    <p:bg>
      <p:bgPr>
        <a:solidFill>
          <a:schemeClr val="dk2"/>
        </a:solidFill>
      </p:bgPr>
    </p:bg>
    <p:spTree>
      <p:nvGrpSpPr>
        <p:cNvPr id="1038" name="Shape 1038"/>
        <p:cNvGrpSpPr/>
        <p:nvPr/>
      </p:nvGrpSpPr>
      <p:grpSpPr>
        <a:xfrm>
          <a:off x="0" y="0"/>
          <a:ext cx="0" cy="0"/>
          <a:chOff x="0" y="0"/>
          <a:chExt cx="0" cy="0"/>
        </a:xfrm>
      </p:grpSpPr>
      <p:sp>
        <p:nvSpPr>
          <p:cNvPr id="1039" name="Google Shape;1039;p56"/>
          <p:cNvSpPr txBox="1"/>
          <p:nvPr>
            <p:ph idx="1"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1040" name="Google Shape;1040;p56"/>
          <p:cNvSpPr txBox="1"/>
          <p:nvPr>
            <p:ph idx="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1041" name="Google Shape;1041;p56"/>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1042" name="Google Shape;1042;p56"/>
          <p:cNvCxnSpPr/>
          <p:nvPr/>
        </p:nvCxnSpPr>
        <p:spPr>
          <a:xfrm>
            <a:off x="5212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1043" name="Google Shape;1043;p56"/>
          <p:cNvCxnSpPr/>
          <p:nvPr/>
        </p:nvCxnSpPr>
        <p:spPr>
          <a:xfrm>
            <a:off x="521250" y="334900"/>
            <a:ext cx="8623200" cy="0"/>
          </a:xfrm>
          <a:prstGeom prst="straightConnector1">
            <a:avLst/>
          </a:prstGeom>
          <a:noFill/>
          <a:ln cap="flat" cmpd="sng" w="9525">
            <a:solidFill>
              <a:schemeClr val="accent6"/>
            </a:solidFill>
            <a:prstDash val="solid"/>
            <a:round/>
            <a:headEnd len="sm" w="sm" type="none"/>
            <a:tailEnd len="sm" w="sm" type="none"/>
          </a:ln>
        </p:spPr>
      </p:cxnSp>
      <p:cxnSp>
        <p:nvCxnSpPr>
          <p:cNvPr id="1044" name="Google Shape;1044;p56"/>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1045" name="Google Shape;1045;p56"/>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_1_1_1_1_1_1_1_1_1_1_2_1_1">
    <p:bg>
      <p:bgPr>
        <a:solidFill>
          <a:schemeClr val="lt2"/>
        </a:solidFill>
      </p:bgPr>
    </p:bg>
    <p:spTree>
      <p:nvGrpSpPr>
        <p:cNvPr id="1046" name="Shape 1046"/>
        <p:cNvGrpSpPr/>
        <p:nvPr/>
      </p:nvGrpSpPr>
      <p:grpSpPr>
        <a:xfrm>
          <a:off x="0" y="0"/>
          <a:ext cx="0" cy="0"/>
          <a:chOff x="0" y="0"/>
          <a:chExt cx="0" cy="0"/>
        </a:xfrm>
      </p:grpSpPr>
      <p:cxnSp>
        <p:nvCxnSpPr>
          <p:cNvPr id="1047" name="Google Shape;1047;p57"/>
          <p:cNvCxnSpPr/>
          <p:nvPr/>
        </p:nvCxnSpPr>
        <p:spPr>
          <a:xfrm>
            <a:off x="5212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1048" name="Google Shape;1048;p57"/>
          <p:cNvCxnSpPr/>
          <p:nvPr/>
        </p:nvCxnSpPr>
        <p:spPr>
          <a:xfrm>
            <a:off x="521250" y="334900"/>
            <a:ext cx="8623200" cy="0"/>
          </a:xfrm>
          <a:prstGeom prst="straightConnector1">
            <a:avLst/>
          </a:prstGeom>
          <a:noFill/>
          <a:ln cap="flat" cmpd="sng" w="9525">
            <a:solidFill>
              <a:schemeClr val="accent6"/>
            </a:solidFill>
            <a:prstDash val="solid"/>
            <a:round/>
            <a:headEnd len="sm" w="sm" type="none"/>
            <a:tailEnd len="sm" w="sm" type="none"/>
          </a:ln>
        </p:spPr>
      </p:cxnSp>
      <p:cxnSp>
        <p:nvCxnSpPr>
          <p:cNvPr id="1049" name="Google Shape;1049;p57"/>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1050" name="Google Shape;1050;p57"/>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LT 2">
  <p:cSld name="BLANK_1_1_1_1_1_1_1_1_1_1_2_1_1_1">
    <p:bg>
      <p:bgPr>
        <a:solidFill>
          <a:schemeClr val="lt2"/>
        </a:solidFill>
      </p:bgPr>
    </p:bg>
    <p:spTree>
      <p:nvGrpSpPr>
        <p:cNvPr id="1051" name="Shape 1051"/>
        <p:cNvGrpSpPr/>
        <p:nvPr/>
      </p:nvGrpSpPr>
      <p:grpSpPr>
        <a:xfrm>
          <a:off x="0" y="0"/>
          <a:ext cx="0" cy="0"/>
          <a:chOff x="0" y="0"/>
          <a:chExt cx="0" cy="0"/>
        </a:xfrm>
      </p:grpSpPr>
      <p:sp>
        <p:nvSpPr>
          <p:cNvPr id="1052" name="Google Shape;1052;p58"/>
          <p:cNvSpPr txBox="1"/>
          <p:nvPr>
            <p:ph idx="1" type="subTitle"/>
          </p:nvPr>
        </p:nvSpPr>
        <p:spPr>
          <a:xfrm>
            <a:off x="5208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053" name="Google Shape;1053;p58"/>
          <p:cNvSpPr txBox="1"/>
          <p:nvPr>
            <p:ph idx="2" type="subTitle"/>
          </p:nvPr>
        </p:nvSpPr>
        <p:spPr>
          <a:xfrm>
            <a:off x="408925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054" name="Google Shape;1054;p58"/>
          <p:cNvSpPr txBox="1"/>
          <p:nvPr>
            <p:ph idx="3" type="subTitle"/>
          </p:nvPr>
        </p:nvSpPr>
        <p:spPr>
          <a:xfrm>
            <a:off x="6773250" y="-175"/>
            <a:ext cx="1848900" cy="335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1055" name="Google Shape;1055;p58"/>
          <p:cNvCxnSpPr/>
          <p:nvPr/>
        </p:nvCxnSpPr>
        <p:spPr>
          <a:xfrm>
            <a:off x="5208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056" name="Google Shape;1056;p58"/>
          <p:cNvCxnSpPr/>
          <p:nvPr/>
        </p:nvCxnSpPr>
        <p:spPr>
          <a:xfrm>
            <a:off x="52080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057" name="Google Shape;1057;p58"/>
          <p:cNvCxnSpPr/>
          <p:nvPr/>
        </p:nvCxnSpPr>
        <p:spPr>
          <a:xfrm>
            <a:off x="677330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58" name="Google Shape;1058;p58"/>
          <p:cNvCxnSpPr/>
          <p:nvPr/>
        </p:nvCxnSpPr>
        <p:spPr>
          <a:xfrm>
            <a:off x="8623525" y="-200"/>
            <a:ext cx="0" cy="3351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LT 3">
  <p:cSld name="BLANK_1_1_1_1_1_1_1_1_1_1_2_2">
    <p:bg>
      <p:bgPr>
        <a:solidFill>
          <a:schemeClr val="lt2"/>
        </a:solidFill>
      </p:bgPr>
    </p:bg>
    <p:spTree>
      <p:nvGrpSpPr>
        <p:cNvPr id="1059" name="Shape 1059"/>
        <p:cNvGrpSpPr/>
        <p:nvPr/>
      </p:nvGrpSpPr>
      <p:grpSpPr>
        <a:xfrm>
          <a:off x="0" y="0"/>
          <a:ext cx="0" cy="0"/>
          <a:chOff x="0" y="0"/>
          <a:chExt cx="0" cy="0"/>
        </a:xfrm>
      </p:grpSpPr>
      <p:sp>
        <p:nvSpPr>
          <p:cNvPr id="1060" name="Google Shape;1060;p59"/>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061" name="Google Shape;1061;p59"/>
          <p:cNvSpPr txBox="1"/>
          <p:nvPr>
            <p:ph idx="2"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062" name="Google Shape;1062;p59"/>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1063" name="Google Shape;1063;p59"/>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1064" name="Google Shape;1064;p59"/>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65" name="Google Shape;1065;p59"/>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66" name="Google Shape;1066;p59"/>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067" name="Google Shape;1067;p59"/>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LT 4">
  <p:cSld name="BLANK_1_1_1_1_1_1_1_1_1_1_2_1_2">
    <p:bg>
      <p:bgPr>
        <a:solidFill>
          <a:schemeClr val="dk2"/>
        </a:solidFill>
      </p:bgPr>
    </p:bg>
    <p:spTree>
      <p:nvGrpSpPr>
        <p:cNvPr id="1068" name="Shape 1068"/>
        <p:cNvGrpSpPr/>
        <p:nvPr/>
      </p:nvGrpSpPr>
      <p:grpSpPr>
        <a:xfrm>
          <a:off x="0" y="0"/>
          <a:ext cx="0" cy="0"/>
          <a:chOff x="0" y="0"/>
          <a:chExt cx="0" cy="0"/>
        </a:xfrm>
      </p:grpSpPr>
      <p:sp>
        <p:nvSpPr>
          <p:cNvPr id="1069" name="Google Shape;1069;p60"/>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1070" name="Google Shape;1070;p60"/>
          <p:cNvSpPr txBox="1"/>
          <p:nvPr>
            <p:ph idx="2" type="subTitle"/>
          </p:nvPr>
        </p:nvSpPr>
        <p:spPr>
          <a:xfrm>
            <a:off x="104060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1071" name="Google Shape;1071;p60"/>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cxnSp>
        <p:nvCxnSpPr>
          <p:cNvPr id="1072" name="Google Shape;1072;p60"/>
          <p:cNvCxnSpPr/>
          <p:nvPr/>
        </p:nvCxnSpPr>
        <p:spPr>
          <a:xfrm>
            <a:off x="1042100" y="334900"/>
            <a:ext cx="8102400" cy="0"/>
          </a:xfrm>
          <a:prstGeom prst="straightConnector1">
            <a:avLst/>
          </a:prstGeom>
          <a:noFill/>
          <a:ln cap="flat" cmpd="sng" w="9525">
            <a:solidFill>
              <a:schemeClr val="accent6"/>
            </a:solidFill>
            <a:prstDash val="solid"/>
            <a:round/>
            <a:headEnd len="sm" w="sm" type="none"/>
            <a:tailEnd len="sm" w="sm" type="none"/>
          </a:ln>
        </p:spPr>
      </p:cxnSp>
      <p:cxnSp>
        <p:nvCxnSpPr>
          <p:cNvPr id="1073" name="Google Shape;1073;p60"/>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1074" name="Google Shape;1074;p60"/>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1075" name="Google Shape;1075;p60"/>
          <p:cNvCxnSpPr/>
          <p:nvPr/>
        </p:nvCxnSpPr>
        <p:spPr>
          <a:xfrm>
            <a:off x="515350" y="-200"/>
            <a:ext cx="0" cy="5143800"/>
          </a:xfrm>
          <a:prstGeom prst="straightConnector1">
            <a:avLst/>
          </a:prstGeom>
          <a:noFill/>
          <a:ln cap="flat" cmpd="sng" w="9525">
            <a:solidFill>
              <a:schemeClr val="accent6"/>
            </a:solidFill>
            <a:prstDash val="solid"/>
            <a:round/>
            <a:headEnd len="sm" w="sm" type="none"/>
            <a:tailEnd len="sm" w="sm" type="none"/>
          </a:ln>
        </p:spPr>
      </p:cxnSp>
      <p:cxnSp>
        <p:nvCxnSpPr>
          <p:cNvPr id="1076" name="Google Shape;1076;p60"/>
          <p:cNvCxnSpPr/>
          <p:nvPr/>
        </p:nvCxnSpPr>
        <p:spPr>
          <a:xfrm>
            <a:off x="1042100" y="-200"/>
            <a:ext cx="0" cy="5143800"/>
          </a:xfrm>
          <a:prstGeom prst="straightConnector1">
            <a:avLst/>
          </a:prstGeom>
          <a:noFill/>
          <a:ln cap="flat" cmpd="sng" w="9525">
            <a:solidFill>
              <a:schemeClr val="accent6"/>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cutive Team Intro - ALT 1">
  <p:cSld name="BLANK_1_4">
    <p:bg>
      <p:bgPr>
        <a:solidFill>
          <a:schemeClr val="lt2"/>
        </a:solidFill>
      </p:bgPr>
    </p:bg>
    <p:spTree>
      <p:nvGrpSpPr>
        <p:cNvPr id="78" name="Shape 78"/>
        <p:cNvGrpSpPr/>
        <p:nvPr/>
      </p:nvGrpSpPr>
      <p:grpSpPr>
        <a:xfrm>
          <a:off x="0" y="0"/>
          <a:ext cx="0" cy="0"/>
          <a:chOff x="0" y="0"/>
          <a:chExt cx="0" cy="0"/>
        </a:xfrm>
      </p:grpSpPr>
      <p:sp>
        <p:nvSpPr>
          <p:cNvPr id="79" name="Google Shape;79;p7"/>
          <p:cNvSpPr txBox="1"/>
          <p:nvPr>
            <p:ph idx="1" type="subTitle"/>
          </p:nvPr>
        </p:nvSpPr>
        <p:spPr>
          <a:xfrm>
            <a:off x="7876950" y="4432750"/>
            <a:ext cx="12678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0" name="Google Shape;80;p7"/>
          <p:cNvSpPr txBox="1"/>
          <p:nvPr>
            <p:ph idx="2" type="subTitle"/>
          </p:nvPr>
        </p:nvSpPr>
        <p:spPr>
          <a:xfrm>
            <a:off x="6616523" y="4432750"/>
            <a:ext cx="1259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1" name="Google Shape;81;p7"/>
          <p:cNvSpPr txBox="1"/>
          <p:nvPr>
            <p:ph idx="3" type="subTitle"/>
          </p:nvPr>
        </p:nvSpPr>
        <p:spPr>
          <a:xfrm>
            <a:off x="5357423" y="4432750"/>
            <a:ext cx="1259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2" name="Google Shape;82;p7"/>
          <p:cNvSpPr txBox="1"/>
          <p:nvPr>
            <p:ph idx="4" type="subTitle"/>
          </p:nvPr>
        </p:nvSpPr>
        <p:spPr>
          <a:xfrm>
            <a:off x="4097348" y="4432750"/>
            <a:ext cx="1259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3" name="Google Shape;83;p7"/>
          <p:cNvSpPr txBox="1"/>
          <p:nvPr>
            <p:ph idx="5" type="subTitle"/>
          </p:nvPr>
        </p:nvSpPr>
        <p:spPr>
          <a:xfrm>
            <a:off x="2829250" y="4432750"/>
            <a:ext cx="1268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4" name="Google Shape;84;p7"/>
          <p:cNvSpPr txBox="1"/>
          <p:nvPr>
            <p:ph idx="6" type="subTitle"/>
          </p:nvPr>
        </p:nvSpPr>
        <p:spPr>
          <a:xfrm>
            <a:off x="7876950" y="2287525"/>
            <a:ext cx="12678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5" name="Google Shape;85;p7"/>
          <p:cNvSpPr txBox="1"/>
          <p:nvPr>
            <p:ph idx="7" type="subTitle"/>
          </p:nvPr>
        </p:nvSpPr>
        <p:spPr>
          <a:xfrm>
            <a:off x="6616523" y="2287525"/>
            <a:ext cx="1259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6" name="Google Shape;86;p7"/>
          <p:cNvSpPr txBox="1"/>
          <p:nvPr>
            <p:ph idx="8" type="subTitle"/>
          </p:nvPr>
        </p:nvSpPr>
        <p:spPr>
          <a:xfrm>
            <a:off x="5357423" y="2287525"/>
            <a:ext cx="1259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7" name="Google Shape;87;p7"/>
          <p:cNvSpPr txBox="1"/>
          <p:nvPr>
            <p:ph idx="9" type="subTitle"/>
          </p:nvPr>
        </p:nvSpPr>
        <p:spPr>
          <a:xfrm>
            <a:off x="4097348" y="2287525"/>
            <a:ext cx="1259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88" name="Google Shape;88;p7"/>
          <p:cNvSpPr txBox="1"/>
          <p:nvPr>
            <p:ph type="title"/>
          </p:nvPr>
        </p:nvSpPr>
        <p:spPr>
          <a:xfrm>
            <a:off x="519850" y="844700"/>
            <a:ext cx="2309400" cy="2142000"/>
          </a:xfrm>
          <a:prstGeom prst="rect">
            <a:avLst/>
          </a:prstGeom>
          <a:noFill/>
          <a:ln>
            <a:noFill/>
          </a:ln>
        </p:spPr>
        <p:txBody>
          <a:bodyPr anchorCtr="0" anchor="ctr" bIns="91425" lIns="182875" spcFirstLastPara="1" rIns="182875" wrap="square" tIns="91425">
            <a:noAutofit/>
          </a:bodyPr>
          <a:lstStyle>
            <a:lvl1pPr lvl="0" algn="ctr">
              <a:lnSpc>
                <a:spcPct val="90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1pPr>
            <a:lvl2pPr lvl="1"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2pPr>
            <a:lvl3pPr lvl="2"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3pPr>
            <a:lvl4pPr lvl="3"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4pPr>
            <a:lvl5pPr lvl="4"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5pPr>
            <a:lvl6pPr lvl="5"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6pPr>
            <a:lvl7pPr lvl="6"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7pPr>
            <a:lvl8pPr lvl="7"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8pPr>
            <a:lvl9pPr lvl="8" algn="ctr">
              <a:lnSpc>
                <a:spcPct val="115000"/>
              </a:lnSpc>
              <a:spcBef>
                <a:spcPts val="0"/>
              </a:spcBef>
              <a:spcAft>
                <a:spcPts val="0"/>
              </a:spcAft>
              <a:buClr>
                <a:schemeClr val="accent1"/>
              </a:buClr>
              <a:buSzPts val="1200"/>
              <a:buFont typeface="Inter SemiBold"/>
              <a:buNone/>
              <a:defRPr sz="1200">
                <a:solidFill>
                  <a:schemeClr val="accent1"/>
                </a:solidFill>
                <a:latin typeface="Inter SemiBold"/>
                <a:ea typeface="Inter SemiBold"/>
                <a:cs typeface="Inter SemiBold"/>
                <a:sym typeface="Inter SemiBold"/>
              </a:defRPr>
            </a:lvl9pPr>
          </a:lstStyle>
          <a:p/>
        </p:txBody>
      </p:sp>
      <p:sp>
        <p:nvSpPr>
          <p:cNvPr id="89" name="Google Shape;89;p7"/>
          <p:cNvSpPr txBox="1"/>
          <p:nvPr>
            <p:ph idx="1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90" name="Google Shape;90;p7"/>
          <p:cNvSpPr txBox="1"/>
          <p:nvPr>
            <p:ph idx="14"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91" name="Google Shape;91;p7"/>
          <p:cNvSpPr txBox="1"/>
          <p:nvPr>
            <p:ph idx="15"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92" name="Google Shape;92;p7"/>
          <p:cNvSpPr txBox="1"/>
          <p:nvPr>
            <p:ph idx="16"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93" name="Google Shape;93;p7"/>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94" name="Google Shape;94;p7"/>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95" name="Google Shape;95;p7"/>
          <p:cNvSpPr txBox="1"/>
          <p:nvPr>
            <p:ph idx="17" type="title"/>
          </p:nvPr>
        </p:nvSpPr>
        <p:spPr>
          <a:xfrm>
            <a:off x="519850" y="2986700"/>
            <a:ext cx="2309400" cy="2142000"/>
          </a:xfrm>
          <a:prstGeom prst="rect">
            <a:avLst/>
          </a:prstGeom>
          <a:noFill/>
          <a:ln>
            <a:noFill/>
          </a:ln>
        </p:spPr>
        <p:txBody>
          <a:bodyPr anchorCtr="0" anchor="ctr" bIns="91425" lIns="182875" spcFirstLastPara="1" rIns="182875" wrap="square" tIns="91425">
            <a:noAutofit/>
          </a:bodyPr>
          <a:lstStyle>
            <a:lvl1pPr lvl="0" algn="ctr">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ctr">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96" name="Google Shape;96;p7"/>
          <p:cNvSpPr txBox="1"/>
          <p:nvPr>
            <p:ph idx="18" type="subTitle"/>
          </p:nvPr>
        </p:nvSpPr>
        <p:spPr>
          <a:xfrm>
            <a:off x="2829250" y="2287525"/>
            <a:ext cx="12681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1pPr>
            <a:lvl2pPr lvl="1"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2pPr>
            <a:lvl3pPr lvl="2"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3pPr>
            <a:lvl4pPr lvl="3"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4pPr>
            <a:lvl5pPr lvl="4"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5pPr>
            <a:lvl6pPr lvl="5"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6pPr>
            <a:lvl7pPr lvl="6"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7pPr>
            <a:lvl8pPr lvl="7"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8pPr>
            <a:lvl9pPr lvl="8" algn="ctr">
              <a:lnSpc>
                <a:spcPct val="115000"/>
              </a:lnSpc>
              <a:spcBef>
                <a:spcPts val="0"/>
              </a:spcBef>
              <a:spcAft>
                <a:spcPts val="0"/>
              </a:spcAft>
              <a:buClr>
                <a:schemeClr val="lt1"/>
              </a:buClr>
              <a:buSzPts val="1000"/>
              <a:buFont typeface="Inter Medium"/>
              <a:buNone/>
              <a:defRPr sz="1000">
                <a:latin typeface="Inter Medium"/>
                <a:ea typeface="Inter Medium"/>
                <a:cs typeface="Inter Medium"/>
                <a:sym typeface="Inter Medium"/>
              </a:defRPr>
            </a:lvl9pPr>
          </a:lstStyle>
          <a:p/>
        </p:txBody>
      </p:sp>
      <p:sp>
        <p:nvSpPr>
          <p:cNvPr id="97" name="Google Shape;97;p7"/>
          <p:cNvSpPr/>
          <p:nvPr>
            <p:ph idx="19" type="pic"/>
          </p:nvPr>
        </p:nvSpPr>
        <p:spPr>
          <a:xfrm>
            <a:off x="2833325" y="844900"/>
            <a:ext cx="1259100" cy="1443000"/>
          </a:xfrm>
          <a:prstGeom prst="rect">
            <a:avLst/>
          </a:prstGeom>
          <a:noFill/>
          <a:ln>
            <a:noFill/>
          </a:ln>
        </p:spPr>
      </p:sp>
      <p:sp>
        <p:nvSpPr>
          <p:cNvPr id="98" name="Google Shape;98;p7"/>
          <p:cNvSpPr/>
          <p:nvPr>
            <p:ph idx="20" type="pic"/>
          </p:nvPr>
        </p:nvSpPr>
        <p:spPr>
          <a:xfrm>
            <a:off x="4102050" y="844900"/>
            <a:ext cx="1250100" cy="1443000"/>
          </a:xfrm>
          <a:prstGeom prst="rect">
            <a:avLst/>
          </a:prstGeom>
          <a:noFill/>
          <a:ln>
            <a:noFill/>
          </a:ln>
        </p:spPr>
      </p:sp>
      <p:sp>
        <p:nvSpPr>
          <p:cNvPr id="99" name="Google Shape;99;p7"/>
          <p:cNvSpPr/>
          <p:nvPr>
            <p:ph idx="21" type="pic"/>
          </p:nvPr>
        </p:nvSpPr>
        <p:spPr>
          <a:xfrm>
            <a:off x="5362100" y="844900"/>
            <a:ext cx="1250100" cy="1443000"/>
          </a:xfrm>
          <a:prstGeom prst="rect">
            <a:avLst/>
          </a:prstGeom>
          <a:noFill/>
          <a:ln>
            <a:noFill/>
          </a:ln>
        </p:spPr>
      </p:sp>
      <p:sp>
        <p:nvSpPr>
          <p:cNvPr id="100" name="Google Shape;100;p7"/>
          <p:cNvSpPr/>
          <p:nvPr>
            <p:ph idx="22" type="pic"/>
          </p:nvPr>
        </p:nvSpPr>
        <p:spPr>
          <a:xfrm>
            <a:off x="6622150" y="844900"/>
            <a:ext cx="1250100" cy="1443000"/>
          </a:xfrm>
          <a:prstGeom prst="rect">
            <a:avLst/>
          </a:prstGeom>
          <a:noFill/>
          <a:ln>
            <a:noFill/>
          </a:ln>
        </p:spPr>
      </p:sp>
      <p:sp>
        <p:nvSpPr>
          <p:cNvPr id="101" name="Google Shape;101;p7"/>
          <p:cNvSpPr/>
          <p:nvPr>
            <p:ph idx="23" type="pic"/>
          </p:nvPr>
        </p:nvSpPr>
        <p:spPr>
          <a:xfrm>
            <a:off x="7881550" y="844900"/>
            <a:ext cx="1262400" cy="1443000"/>
          </a:xfrm>
          <a:prstGeom prst="rect">
            <a:avLst/>
          </a:prstGeom>
          <a:noFill/>
          <a:ln>
            <a:noFill/>
          </a:ln>
        </p:spPr>
      </p:sp>
      <p:sp>
        <p:nvSpPr>
          <p:cNvPr id="102" name="Google Shape;102;p7"/>
          <p:cNvSpPr/>
          <p:nvPr>
            <p:ph idx="24" type="pic"/>
          </p:nvPr>
        </p:nvSpPr>
        <p:spPr>
          <a:xfrm>
            <a:off x="2833325" y="2991250"/>
            <a:ext cx="1259100" cy="1441800"/>
          </a:xfrm>
          <a:prstGeom prst="rect">
            <a:avLst/>
          </a:prstGeom>
          <a:noFill/>
          <a:ln>
            <a:noFill/>
          </a:ln>
        </p:spPr>
      </p:sp>
      <p:sp>
        <p:nvSpPr>
          <p:cNvPr id="103" name="Google Shape;103;p7"/>
          <p:cNvSpPr/>
          <p:nvPr>
            <p:ph idx="25" type="pic"/>
          </p:nvPr>
        </p:nvSpPr>
        <p:spPr>
          <a:xfrm>
            <a:off x="4102050" y="2991250"/>
            <a:ext cx="1250100" cy="1441800"/>
          </a:xfrm>
          <a:prstGeom prst="rect">
            <a:avLst/>
          </a:prstGeom>
          <a:noFill/>
          <a:ln>
            <a:noFill/>
          </a:ln>
        </p:spPr>
      </p:sp>
      <p:sp>
        <p:nvSpPr>
          <p:cNvPr id="104" name="Google Shape;104;p7"/>
          <p:cNvSpPr/>
          <p:nvPr>
            <p:ph idx="26" type="pic"/>
          </p:nvPr>
        </p:nvSpPr>
        <p:spPr>
          <a:xfrm>
            <a:off x="5362100" y="2991250"/>
            <a:ext cx="1250100" cy="1441800"/>
          </a:xfrm>
          <a:prstGeom prst="rect">
            <a:avLst/>
          </a:prstGeom>
          <a:noFill/>
          <a:ln>
            <a:noFill/>
          </a:ln>
        </p:spPr>
      </p:sp>
      <p:sp>
        <p:nvSpPr>
          <p:cNvPr id="105" name="Google Shape;105;p7"/>
          <p:cNvSpPr/>
          <p:nvPr>
            <p:ph idx="27" type="pic"/>
          </p:nvPr>
        </p:nvSpPr>
        <p:spPr>
          <a:xfrm>
            <a:off x="6622150" y="2991250"/>
            <a:ext cx="1250100" cy="1441800"/>
          </a:xfrm>
          <a:prstGeom prst="rect">
            <a:avLst/>
          </a:prstGeom>
          <a:noFill/>
          <a:ln>
            <a:noFill/>
          </a:ln>
        </p:spPr>
      </p:sp>
      <p:sp>
        <p:nvSpPr>
          <p:cNvPr id="106" name="Google Shape;106;p7"/>
          <p:cNvSpPr/>
          <p:nvPr>
            <p:ph idx="28" type="pic"/>
          </p:nvPr>
        </p:nvSpPr>
        <p:spPr>
          <a:xfrm>
            <a:off x="7881550" y="2991250"/>
            <a:ext cx="1262400" cy="1441800"/>
          </a:xfrm>
          <a:prstGeom prst="rect">
            <a:avLst/>
          </a:prstGeom>
          <a:no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BLANK_1_1_1_1_1_1_1_1_1_1_1_1">
    <p:bg>
      <p:bgPr>
        <a:solidFill>
          <a:schemeClr val="lt2"/>
        </a:solidFill>
      </p:bgPr>
    </p:bg>
    <p:spTree>
      <p:nvGrpSpPr>
        <p:cNvPr id="1077" name="Shape 1077"/>
        <p:cNvGrpSpPr/>
        <p:nvPr/>
      </p:nvGrpSpPr>
      <p:grpSpPr>
        <a:xfrm>
          <a:off x="0" y="0"/>
          <a:ext cx="0" cy="0"/>
          <a:chOff x="0" y="0"/>
          <a:chExt cx="0" cy="0"/>
        </a:xfrm>
      </p:grpSpPr>
      <p:sp>
        <p:nvSpPr>
          <p:cNvPr id="1078" name="Google Shape;1078;p61"/>
          <p:cNvSpPr/>
          <p:nvPr>
            <p:ph idx="2" type="pic"/>
          </p:nvPr>
        </p:nvSpPr>
        <p:spPr>
          <a:xfrm>
            <a:off x="5548700" y="1196175"/>
            <a:ext cx="3073800" cy="3364800"/>
          </a:xfrm>
          <a:prstGeom prst="roundRect">
            <a:avLst>
              <a:gd fmla="val 6865" name="adj"/>
            </a:avLst>
          </a:prstGeom>
          <a:noFill/>
          <a:ln>
            <a:noFill/>
          </a:ln>
        </p:spPr>
      </p:sp>
      <p:cxnSp>
        <p:nvCxnSpPr>
          <p:cNvPr id="1079" name="Google Shape;1079;p61"/>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080" name="Google Shape;1080;p61"/>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081" name="Google Shape;1081;p61"/>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82" name="Google Shape;1082;p61"/>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1083" name="Google Shape;1083;p61"/>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1084" name="Google Shape;1084;p61"/>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085" name="Google Shape;1085;p61"/>
          <p:cNvSpPr txBox="1"/>
          <p:nvPr>
            <p:ph idx="1" type="body"/>
          </p:nvPr>
        </p:nvSpPr>
        <p:spPr>
          <a:xfrm>
            <a:off x="522600" y="998925"/>
            <a:ext cx="3614400" cy="33648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1">
  <p:cSld name="BLANK_1_1_1_1_1_1_1_1_1_1_1_1_2">
    <p:bg>
      <p:bgPr>
        <a:solidFill>
          <a:schemeClr val="lt2"/>
        </a:solidFill>
      </p:bgPr>
    </p:bg>
    <p:spTree>
      <p:nvGrpSpPr>
        <p:cNvPr id="1086" name="Shape 1086"/>
        <p:cNvGrpSpPr/>
        <p:nvPr/>
      </p:nvGrpSpPr>
      <p:grpSpPr>
        <a:xfrm>
          <a:off x="0" y="0"/>
          <a:ext cx="0" cy="0"/>
          <a:chOff x="0" y="0"/>
          <a:chExt cx="0" cy="0"/>
        </a:xfrm>
      </p:grpSpPr>
      <p:sp>
        <p:nvSpPr>
          <p:cNvPr id="1087" name="Google Shape;1087;p62"/>
          <p:cNvSpPr/>
          <p:nvPr>
            <p:ph idx="2" type="pic"/>
          </p:nvPr>
        </p:nvSpPr>
        <p:spPr>
          <a:xfrm>
            <a:off x="5548700" y="1196175"/>
            <a:ext cx="3073800" cy="3364800"/>
          </a:xfrm>
          <a:prstGeom prst="roundRect">
            <a:avLst>
              <a:gd fmla="val 6865" name="adj"/>
            </a:avLst>
          </a:prstGeom>
          <a:noFill/>
          <a:ln>
            <a:noFill/>
          </a:ln>
        </p:spPr>
      </p:sp>
      <p:cxnSp>
        <p:nvCxnSpPr>
          <p:cNvPr id="1088" name="Google Shape;1088;p62"/>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089" name="Google Shape;1089;p62"/>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090" name="Google Shape;1090;p62"/>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091" name="Google Shape;1091;p62"/>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1092" name="Google Shape;1092;p62"/>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1093" name="Google Shape;1093;p62"/>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094" name="Google Shape;1094;p62"/>
          <p:cNvSpPr txBox="1"/>
          <p:nvPr>
            <p:ph idx="1" type="body"/>
          </p:nvPr>
        </p:nvSpPr>
        <p:spPr>
          <a:xfrm>
            <a:off x="522600" y="998925"/>
            <a:ext cx="3614400" cy="3364800"/>
          </a:xfrm>
          <a:prstGeom prst="rect">
            <a:avLst/>
          </a:prstGeom>
          <a:noFill/>
          <a:ln>
            <a:noFill/>
          </a:ln>
        </p:spPr>
        <p:txBody>
          <a:bodyPr anchorCtr="0" anchor="t" bIns="91425" lIns="274300" spcFirstLastPara="1" rIns="9142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095" name="Google Shape;1095;p62"/>
          <p:cNvSpPr txBox="1"/>
          <p:nvPr>
            <p:ph idx="3"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096" name="Google Shape;1096;p62"/>
          <p:cNvSpPr txBox="1"/>
          <p:nvPr>
            <p:ph idx="4"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097" name="Google Shape;1097;p62"/>
          <p:cNvSpPr txBox="1"/>
          <p:nvPr>
            <p:ph idx="5"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BLANK_1_1_1_1_1_1_1_1_1_1_1_1_1">
    <p:bg>
      <p:bgPr>
        <a:solidFill>
          <a:schemeClr val="lt2"/>
        </a:solidFill>
      </p:bgPr>
    </p:bg>
    <p:spTree>
      <p:nvGrpSpPr>
        <p:cNvPr id="1098" name="Shape 1098"/>
        <p:cNvGrpSpPr/>
        <p:nvPr/>
      </p:nvGrpSpPr>
      <p:grpSpPr>
        <a:xfrm>
          <a:off x="0" y="0"/>
          <a:ext cx="0" cy="0"/>
          <a:chOff x="0" y="0"/>
          <a:chExt cx="0" cy="0"/>
        </a:xfrm>
      </p:grpSpPr>
      <p:grpSp>
        <p:nvGrpSpPr>
          <p:cNvPr id="1099" name="Google Shape;1099;p63"/>
          <p:cNvGrpSpPr/>
          <p:nvPr/>
        </p:nvGrpSpPr>
        <p:grpSpPr>
          <a:xfrm rot="5400000">
            <a:off x="590952" y="3923898"/>
            <a:ext cx="369896" cy="333900"/>
            <a:chOff x="96076" y="654376"/>
            <a:chExt cx="369896" cy="333900"/>
          </a:xfrm>
        </p:grpSpPr>
        <p:cxnSp>
          <p:nvCxnSpPr>
            <p:cNvPr id="1100" name="Google Shape;1100;p63"/>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01" name="Google Shape;1101;p63"/>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02" name="Google Shape;1102;p63"/>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103" name="Google Shape;1103;p63"/>
          <p:cNvGrpSpPr/>
          <p:nvPr/>
        </p:nvGrpSpPr>
        <p:grpSpPr>
          <a:xfrm rot="5400000">
            <a:off x="593777" y="1786135"/>
            <a:ext cx="369896" cy="333900"/>
            <a:chOff x="96076" y="654376"/>
            <a:chExt cx="369896" cy="333900"/>
          </a:xfrm>
        </p:grpSpPr>
        <p:cxnSp>
          <p:nvCxnSpPr>
            <p:cNvPr id="1104" name="Google Shape;1104;p63"/>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05" name="Google Shape;1105;p63"/>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06" name="Google Shape;1106;p63"/>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1107" name="Google Shape;1107;p63"/>
          <p:cNvSpPr txBox="1"/>
          <p:nvPr/>
        </p:nvSpPr>
        <p:spPr>
          <a:xfrm>
            <a:off x="1036450" y="882400"/>
            <a:ext cx="1985100" cy="21333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800" u="none" cap="none" strike="noStrike">
              <a:solidFill>
                <a:schemeClr val="lt1"/>
              </a:solidFill>
              <a:latin typeface="Inter Light"/>
              <a:ea typeface="Inter Light"/>
              <a:cs typeface="Inter Light"/>
              <a:sym typeface="Inter Light"/>
            </a:endParaRPr>
          </a:p>
        </p:txBody>
      </p:sp>
      <p:sp>
        <p:nvSpPr>
          <p:cNvPr id="1108" name="Google Shape;1108;p63"/>
          <p:cNvSpPr txBox="1"/>
          <p:nvPr/>
        </p:nvSpPr>
        <p:spPr>
          <a:xfrm>
            <a:off x="1036450" y="3019861"/>
            <a:ext cx="1985100" cy="21333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09" name="Google Shape;1109;p63"/>
          <p:cNvSpPr txBox="1"/>
          <p:nvPr>
            <p:ph idx="1" type="subTitle"/>
          </p:nvPr>
        </p:nvSpPr>
        <p:spPr>
          <a:xfrm>
            <a:off x="1042075" y="882450"/>
            <a:ext cx="1985100" cy="21333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110" name="Google Shape;1110;p63"/>
          <p:cNvSpPr txBox="1"/>
          <p:nvPr>
            <p:ph idx="2" type="subTitle"/>
          </p:nvPr>
        </p:nvSpPr>
        <p:spPr>
          <a:xfrm>
            <a:off x="1042100" y="3015800"/>
            <a:ext cx="1985100" cy="21333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2400"/>
              <a:buFont typeface="Gowun Batang"/>
              <a:buNone/>
              <a:defRPr sz="24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cxnSp>
        <p:nvCxnSpPr>
          <p:cNvPr id="1111" name="Google Shape;1111;p63"/>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1112" name="Google Shape;1112;p63"/>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113" name="Google Shape;1113;p63"/>
          <p:cNvCxnSpPr/>
          <p:nvPr/>
        </p:nvCxnSpPr>
        <p:spPr>
          <a:xfrm>
            <a:off x="8623975" y="-200"/>
            <a:ext cx="0" cy="5143500"/>
          </a:xfrm>
          <a:prstGeom prst="straightConnector1">
            <a:avLst/>
          </a:prstGeom>
          <a:noFill/>
          <a:ln cap="flat" cmpd="sng" w="9525">
            <a:solidFill>
              <a:schemeClr val="lt1"/>
            </a:solidFill>
            <a:prstDash val="solid"/>
            <a:round/>
            <a:headEnd len="sm" w="sm" type="none"/>
            <a:tailEnd len="sm" w="sm" type="none"/>
          </a:ln>
        </p:spPr>
      </p:cxnSp>
      <p:cxnSp>
        <p:nvCxnSpPr>
          <p:cNvPr id="1114" name="Google Shape;1114;p63"/>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115" name="Google Shape;1115;p63"/>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sp>
        <p:nvSpPr>
          <p:cNvPr id="1116" name="Google Shape;1116;p63"/>
          <p:cNvSpPr txBox="1"/>
          <p:nvPr>
            <p:ph idx="3" type="body"/>
          </p:nvPr>
        </p:nvSpPr>
        <p:spPr>
          <a:xfrm>
            <a:off x="3166350" y="1132823"/>
            <a:ext cx="5457600" cy="16047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117" name="Google Shape;1117;p63"/>
          <p:cNvSpPr txBox="1"/>
          <p:nvPr>
            <p:ph idx="4" type="body"/>
          </p:nvPr>
        </p:nvSpPr>
        <p:spPr>
          <a:xfrm>
            <a:off x="3166350" y="3266210"/>
            <a:ext cx="5457600" cy="16047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118" name="Google Shape;1118;p63"/>
          <p:cNvSpPr txBox="1"/>
          <p:nvPr>
            <p:ph type="title"/>
          </p:nvPr>
        </p:nvSpPr>
        <p:spPr>
          <a:xfrm flipH="1">
            <a:off x="1046175" y="334951"/>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1119" name="Google Shape;1119;p63"/>
          <p:cNvCxnSpPr/>
          <p:nvPr/>
        </p:nvCxnSpPr>
        <p:spPr>
          <a:xfrm>
            <a:off x="1042100" y="882400"/>
            <a:ext cx="75819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extLst>
    <p:ext uri="{DCECCB84-F9BA-43D5-87BE-67443E8EF086}">
      <p15:sldGuideLst>
        <p15:guide id="1" orient="horz" pos="1726">
          <p15:clr>
            <a:srgbClr val="E46962"/>
          </p15:clr>
        </p15:guide>
        <p15:guide id="2" orient="horz" pos="3042">
          <p15:clr>
            <a:srgbClr val="E46962"/>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 ALT 1">
  <p:cSld name="BLANK_1_1_1_1_1_1_1_1_1_1_1_1_1_2">
    <p:bg>
      <p:bgPr>
        <a:solidFill>
          <a:schemeClr val="lt2"/>
        </a:solidFill>
      </p:bgPr>
    </p:bg>
    <p:spTree>
      <p:nvGrpSpPr>
        <p:cNvPr id="1120" name="Shape 1120"/>
        <p:cNvGrpSpPr/>
        <p:nvPr/>
      </p:nvGrpSpPr>
      <p:grpSpPr>
        <a:xfrm>
          <a:off x="0" y="0"/>
          <a:ext cx="0" cy="0"/>
          <a:chOff x="0" y="0"/>
          <a:chExt cx="0" cy="0"/>
        </a:xfrm>
      </p:grpSpPr>
      <p:grpSp>
        <p:nvGrpSpPr>
          <p:cNvPr id="1121" name="Google Shape;1121;p64"/>
          <p:cNvGrpSpPr/>
          <p:nvPr/>
        </p:nvGrpSpPr>
        <p:grpSpPr>
          <a:xfrm rot="5400000">
            <a:off x="590952" y="3923898"/>
            <a:ext cx="369896" cy="333900"/>
            <a:chOff x="96076" y="654376"/>
            <a:chExt cx="369896" cy="333900"/>
          </a:xfrm>
        </p:grpSpPr>
        <p:cxnSp>
          <p:nvCxnSpPr>
            <p:cNvPr id="1122" name="Google Shape;1122;p64"/>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23" name="Google Shape;1123;p64"/>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24" name="Google Shape;1124;p64"/>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125" name="Google Shape;1125;p64"/>
          <p:cNvGrpSpPr/>
          <p:nvPr/>
        </p:nvGrpSpPr>
        <p:grpSpPr>
          <a:xfrm rot="5400000">
            <a:off x="593777" y="1786135"/>
            <a:ext cx="369896" cy="333900"/>
            <a:chOff x="96076" y="654376"/>
            <a:chExt cx="369896" cy="333900"/>
          </a:xfrm>
        </p:grpSpPr>
        <p:cxnSp>
          <p:nvCxnSpPr>
            <p:cNvPr id="1126" name="Google Shape;1126;p64"/>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27" name="Google Shape;1127;p64"/>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28" name="Google Shape;1128;p64"/>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1129" name="Google Shape;1129;p64"/>
          <p:cNvSpPr txBox="1"/>
          <p:nvPr/>
        </p:nvSpPr>
        <p:spPr>
          <a:xfrm>
            <a:off x="1036450" y="882400"/>
            <a:ext cx="1985100" cy="21333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800" u="none" cap="none" strike="noStrike">
              <a:solidFill>
                <a:schemeClr val="lt1"/>
              </a:solidFill>
              <a:latin typeface="Inter Light"/>
              <a:ea typeface="Inter Light"/>
              <a:cs typeface="Inter Light"/>
              <a:sym typeface="Inter Light"/>
            </a:endParaRPr>
          </a:p>
        </p:txBody>
      </p:sp>
      <p:sp>
        <p:nvSpPr>
          <p:cNvPr id="1130" name="Google Shape;1130;p64"/>
          <p:cNvSpPr txBox="1"/>
          <p:nvPr/>
        </p:nvSpPr>
        <p:spPr>
          <a:xfrm>
            <a:off x="1036450" y="3019861"/>
            <a:ext cx="1985100" cy="21333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31" name="Google Shape;1131;p64"/>
          <p:cNvSpPr txBox="1"/>
          <p:nvPr>
            <p:ph type="title"/>
          </p:nvPr>
        </p:nvSpPr>
        <p:spPr>
          <a:xfrm>
            <a:off x="1042100" y="886425"/>
            <a:ext cx="1979400" cy="2133300"/>
          </a:xfrm>
          <a:prstGeom prst="rect">
            <a:avLst/>
          </a:prstGeom>
          <a:noFill/>
          <a:ln>
            <a:noFill/>
          </a:ln>
        </p:spPr>
        <p:txBody>
          <a:bodyPr anchorCtr="0" anchor="ctr" bIns="45700" lIns="274300" spcFirstLastPara="1" rIns="182875" wrap="square" tIns="0">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sp>
        <p:nvSpPr>
          <p:cNvPr id="1132" name="Google Shape;1132;p64"/>
          <p:cNvSpPr txBox="1"/>
          <p:nvPr>
            <p:ph idx="2" type="title"/>
          </p:nvPr>
        </p:nvSpPr>
        <p:spPr>
          <a:xfrm>
            <a:off x="1042100" y="3023907"/>
            <a:ext cx="1985100" cy="2133300"/>
          </a:xfrm>
          <a:prstGeom prst="rect">
            <a:avLst/>
          </a:prstGeom>
          <a:noFill/>
          <a:ln>
            <a:noFill/>
          </a:ln>
        </p:spPr>
        <p:txBody>
          <a:bodyPr anchorCtr="0" anchor="ctr" bIns="45700" lIns="274300" spcFirstLastPara="1" rIns="182875" wrap="square" tIns="0">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sp>
        <p:nvSpPr>
          <p:cNvPr id="1133" name="Google Shape;1133;p64"/>
          <p:cNvSpPr txBox="1"/>
          <p:nvPr>
            <p:ph idx="1" type="subTitle"/>
          </p:nvPr>
        </p:nvSpPr>
        <p:spPr>
          <a:xfrm>
            <a:off x="10364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134" name="Google Shape;1134;p64"/>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135" name="Google Shape;1135;p64"/>
          <p:cNvSpPr txBox="1"/>
          <p:nvPr>
            <p:ph idx="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1136" name="Google Shape;1136;p64"/>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1137" name="Google Shape;1137;p64"/>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138" name="Google Shape;1138;p64"/>
          <p:cNvCxnSpPr/>
          <p:nvPr/>
        </p:nvCxnSpPr>
        <p:spPr>
          <a:xfrm>
            <a:off x="8623975" y="-200"/>
            <a:ext cx="0" cy="5143500"/>
          </a:xfrm>
          <a:prstGeom prst="straightConnector1">
            <a:avLst/>
          </a:prstGeom>
          <a:noFill/>
          <a:ln cap="flat" cmpd="sng" w="9525">
            <a:solidFill>
              <a:schemeClr val="lt1"/>
            </a:solidFill>
            <a:prstDash val="solid"/>
            <a:round/>
            <a:headEnd len="sm" w="sm" type="none"/>
            <a:tailEnd len="sm" w="sm" type="none"/>
          </a:ln>
        </p:spPr>
      </p:cxnSp>
      <p:cxnSp>
        <p:nvCxnSpPr>
          <p:cNvPr id="1139" name="Google Shape;1139;p64"/>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140" name="Google Shape;1140;p64"/>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sp>
        <p:nvSpPr>
          <p:cNvPr id="1141" name="Google Shape;1141;p64"/>
          <p:cNvSpPr txBox="1"/>
          <p:nvPr>
            <p:ph idx="5" type="body"/>
          </p:nvPr>
        </p:nvSpPr>
        <p:spPr>
          <a:xfrm>
            <a:off x="3166350" y="1132823"/>
            <a:ext cx="5457600" cy="16047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142" name="Google Shape;1142;p64"/>
          <p:cNvSpPr txBox="1"/>
          <p:nvPr>
            <p:ph idx="6" type="body"/>
          </p:nvPr>
        </p:nvSpPr>
        <p:spPr>
          <a:xfrm>
            <a:off x="3166350" y="3266210"/>
            <a:ext cx="5457600" cy="16047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143" name="Google Shape;1143;p64"/>
          <p:cNvSpPr txBox="1"/>
          <p:nvPr>
            <p:ph idx="7" type="title"/>
          </p:nvPr>
        </p:nvSpPr>
        <p:spPr>
          <a:xfrm flipH="1">
            <a:off x="1046175" y="334951"/>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cxnSp>
        <p:nvCxnSpPr>
          <p:cNvPr id="1144" name="Google Shape;1144;p64"/>
          <p:cNvCxnSpPr/>
          <p:nvPr/>
        </p:nvCxnSpPr>
        <p:spPr>
          <a:xfrm>
            <a:off x="1042100" y="882400"/>
            <a:ext cx="75819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extLst>
    <p:ext uri="{DCECCB84-F9BA-43D5-87BE-67443E8EF086}">
      <p15:sldGuideLst>
        <p15:guide id="1" orient="horz" pos="1726">
          <p15:clr>
            <a:srgbClr val="E46962"/>
          </p15:clr>
        </p15:guide>
        <p15:guide id="2" orient="horz" pos="3042">
          <p15:clr>
            <a:srgbClr val="E46962"/>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BLANK_1_1_1_1_1_1_1_1_1_1_1_1_1_1">
    <p:bg>
      <p:bgPr>
        <a:solidFill>
          <a:schemeClr val="lt2"/>
        </a:solidFill>
      </p:bgPr>
    </p:bg>
    <p:spTree>
      <p:nvGrpSpPr>
        <p:cNvPr id="1145" name="Shape 1145"/>
        <p:cNvGrpSpPr/>
        <p:nvPr/>
      </p:nvGrpSpPr>
      <p:grpSpPr>
        <a:xfrm>
          <a:off x="0" y="0"/>
          <a:ext cx="0" cy="0"/>
          <a:chOff x="0" y="0"/>
          <a:chExt cx="0" cy="0"/>
        </a:xfrm>
      </p:grpSpPr>
      <p:grpSp>
        <p:nvGrpSpPr>
          <p:cNvPr id="1146" name="Google Shape;1146;p65"/>
          <p:cNvGrpSpPr/>
          <p:nvPr/>
        </p:nvGrpSpPr>
        <p:grpSpPr>
          <a:xfrm rot="5400000">
            <a:off x="593015" y="4280998"/>
            <a:ext cx="369896" cy="333900"/>
            <a:chOff x="96076" y="654376"/>
            <a:chExt cx="369896" cy="333900"/>
          </a:xfrm>
        </p:grpSpPr>
        <p:cxnSp>
          <p:nvCxnSpPr>
            <p:cNvPr id="1147" name="Google Shape;1147;p65"/>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48" name="Google Shape;1148;p65"/>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49" name="Google Shape;1149;p65"/>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150" name="Google Shape;1150;p65"/>
          <p:cNvGrpSpPr/>
          <p:nvPr/>
        </p:nvGrpSpPr>
        <p:grpSpPr>
          <a:xfrm rot="5400000">
            <a:off x="591615" y="2800698"/>
            <a:ext cx="369896" cy="333900"/>
            <a:chOff x="96076" y="654376"/>
            <a:chExt cx="369896" cy="333900"/>
          </a:xfrm>
        </p:grpSpPr>
        <p:cxnSp>
          <p:nvCxnSpPr>
            <p:cNvPr id="1151" name="Google Shape;1151;p65"/>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52" name="Google Shape;1152;p65"/>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53" name="Google Shape;1153;p65"/>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154" name="Google Shape;1154;p65"/>
          <p:cNvGrpSpPr/>
          <p:nvPr/>
        </p:nvGrpSpPr>
        <p:grpSpPr>
          <a:xfrm rot="5400000">
            <a:off x="594440" y="1320410"/>
            <a:ext cx="369896" cy="333900"/>
            <a:chOff x="96076" y="654376"/>
            <a:chExt cx="369896" cy="333900"/>
          </a:xfrm>
        </p:grpSpPr>
        <p:cxnSp>
          <p:nvCxnSpPr>
            <p:cNvPr id="1155" name="Google Shape;1155;p65"/>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56" name="Google Shape;1156;p65"/>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57" name="Google Shape;1157;p65"/>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1158" name="Google Shape;1158;p65"/>
          <p:cNvSpPr txBox="1"/>
          <p:nvPr>
            <p:ph type="title"/>
          </p:nvPr>
        </p:nvSpPr>
        <p:spPr>
          <a:xfrm flipH="1">
            <a:off x="1046175" y="334951"/>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1159" name="Google Shape;1159;p65"/>
          <p:cNvSpPr txBox="1"/>
          <p:nvPr/>
        </p:nvSpPr>
        <p:spPr>
          <a:xfrm>
            <a:off x="1040600" y="3719118"/>
            <a:ext cx="1985100" cy="14244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60" name="Google Shape;1160;p65"/>
          <p:cNvSpPr txBox="1"/>
          <p:nvPr/>
        </p:nvSpPr>
        <p:spPr>
          <a:xfrm>
            <a:off x="1040600" y="2311041"/>
            <a:ext cx="1985100" cy="14244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61" name="Google Shape;1161;p65"/>
          <p:cNvSpPr txBox="1"/>
          <p:nvPr/>
        </p:nvSpPr>
        <p:spPr>
          <a:xfrm>
            <a:off x="1040600" y="882450"/>
            <a:ext cx="1985100" cy="14244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62" name="Google Shape;1162;p65"/>
          <p:cNvSpPr txBox="1"/>
          <p:nvPr>
            <p:ph idx="1" type="body"/>
          </p:nvPr>
        </p:nvSpPr>
        <p:spPr>
          <a:xfrm>
            <a:off x="3166350" y="2557587"/>
            <a:ext cx="5457600" cy="11736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163" name="Google Shape;1163;p65"/>
          <p:cNvSpPr txBox="1"/>
          <p:nvPr>
            <p:ph idx="2" type="body"/>
          </p:nvPr>
        </p:nvSpPr>
        <p:spPr>
          <a:xfrm>
            <a:off x="3166350" y="3965664"/>
            <a:ext cx="5457600" cy="11736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cxnSp>
        <p:nvCxnSpPr>
          <p:cNvPr id="1164" name="Google Shape;1164;p65"/>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1165" name="Google Shape;1165;p65"/>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166" name="Google Shape;1166;p65"/>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167" name="Google Shape;1167;p65"/>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168" name="Google Shape;1168;p65"/>
          <p:cNvCxnSpPr/>
          <p:nvPr/>
        </p:nvCxnSpPr>
        <p:spPr>
          <a:xfrm>
            <a:off x="8623975" y="-200"/>
            <a:ext cx="0" cy="5143500"/>
          </a:xfrm>
          <a:prstGeom prst="straightConnector1">
            <a:avLst/>
          </a:prstGeom>
          <a:noFill/>
          <a:ln cap="flat" cmpd="sng" w="9525">
            <a:solidFill>
              <a:schemeClr val="lt1"/>
            </a:solidFill>
            <a:prstDash val="solid"/>
            <a:round/>
            <a:headEnd len="sm" w="sm" type="none"/>
            <a:tailEnd len="sm" w="sm" type="none"/>
          </a:ln>
        </p:spPr>
      </p:cxnSp>
      <p:sp>
        <p:nvSpPr>
          <p:cNvPr id="1169" name="Google Shape;1169;p65"/>
          <p:cNvSpPr txBox="1"/>
          <p:nvPr>
            <p:ph idx="3" type="body"/>
          </p:nvPr>
        </p:nvSpPr>
        <p:spPr>
          <a:xfrm>
            <a:off x="3166350" y="1128996"/>
            <a:ext cx="5457600" cy="11736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cxnSp>
        <p:nvCxnSpPr>
          <p:cNvPr id="1170" name="Google Shape;1170;p65"/>
          <p:cNvCxnSpPr/>
          <p:nvPr/>
        </p:nvCxnSpPr>
        <p:spPr>
          <a:xfrm>
            <a:off x="1042100" y="882400"/>
            <a:ext cx="7581900" cy="0"/>
          </a:xfrm>
          <a:prstGeom prst="straightConnector1">
            <a:avLst/>
          </a:prstGeom>
          <a:noFill/>
          <a:ln cap="flat" cmpd="sng" w="9525">
            <a:solidFill>
              <a:schemeClr val="lt1"/>
            </a:solidFill>
            <a:prstDash val="solid"/>
            <a:round/>
            <a:headEnd len="sm" w="sm" type="none"/>
            <a:tailEnd len="sm" w="sm" type="none"/>
          </a:ln>
        </p:spPr>
      </p:cxnSp>
      <p:sp>
        <p:nvSpPr>
          <p:cNvPr id="1171" name="Google Shape;1171;p65"/>
          <p:cNvSpPr txBox="1"/>
          <p:nvPr>
            <p:ph idx="4" type="subTitle"/>
          </p:nvPr>
        </p:nvSpPr>
        <p:spPr>
          <a:xfrm>
            <a:off x="1042075" y="882450"/>
            <a:ext cx="1985100" cy="14244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172" name="Google Shape;1172;p65"/>
          <p:cNvSpPr txBox="1"/>
          <p:nvPr>
            <p:ph idx="5" type="subTitle"/>
          </p:nvPr>
        </p:nvSpPr>
        <p:spPr>
          <a:xfrm>
            <a:off x="1042075" y="2311050"/>
            <a:ext cx="1985100" cy="14244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173" name="Google Shape;1173;p65"/>
          <p:cNvSpPr txBox="1"/>
          <p:nvPr>
            <p:ph idx="6" type="subTitle"/>
          </p:nvPr>
        </p:nvSpPr>
        <p:spPr>
          <a:xfrm>
            <a:off x="1042075" y="3735450"/>
            <a:ext cx="1985100" cy="14244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ALT 1">
  <p:cSld name="BLANK_1_1_1_1_1_1_1_1_1_1_1_1_1_1_2">
    <p:bg>
      <p:bgPr>
        <a:solidFill>
          <a:schemeClr val="lt2"/>
        </a:solidFill>
      </p:bgPr>
    </p:bg>
    <p:spTree>
      <p:nvGrpSpPr>
        <p:cNvPr id="1174" name="Shape 1174"/>
        <p:cNvGrpSpPr/>
        <p:nvPr/>
      </p:nvGrpSpPr>
      <p:grpSpPr>
        <a:xfrm>
          <a:off x="0" y="0"/>
          <a:ext cx="0" cy="0"/>
          <a:chOff x="0" y="0"/>
          <a:chExt cx="0" cy="0"/>
        </a:xfrm>
      </p:grpSpPr>
      <p:grpSp>
        <p:nvGrpSpPr>
          <p:cNvPr id="1175" name="Google Shape;1175;p66"/>
          <p:cNvGrpSpPr/>
          <p:nvPr/>
        </p:nvGrpSpPr>
        <p:grpSpPr>
          <a:xfrm rot="5400000">
            <a:off x="593015" y="4280998"/>
            <a:ext cx="369896" cy="333900"/>
            <a:chOff x="96076" y="654376"/>
            <a:chExt cx="369896" cy="333900"/>
          </a:xfrm>
        </p:grpSpPr>
        <p:cxnSp>
          <p:nvCxnSpPr>
            <p:cNvPr id="1176" name="Google Shape;1176;p66"/>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77" name="Google Shape;1177;p66"/>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78" name="Google Shape;1178;p66"/>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179" name="Google Shape;1179;p66"/>
          <p:cNvGrpSpPr/>
          <p:nvPr/>
        </p:nvGrpSpPr>
        <p:grpSpPr>
          <a:xfrm rot="5400000">
            <a:off x="591615" y="2800698"/>
            <a:ext cx="369896" cy="333900"/>
            <a:chOff x="96076" y="654376"/>
            <a:chExt cx="369896" cy="333900"/>
          </a:xfrm>
        </p:grpSpPr>
        <p:cxnSp>
          <p:nvCxnSpPr>
            <p:cNvPr id="1180" name="Google Shape;1180;p66"/>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81" name="Google Shape;1181;p66"/>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82" name="Google Shape;1182;p66"/>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183" name="Google Shape;1183;p66"/>
          <p:cNvGrpSpPr/>
          <p:nvPr/>
        </p:nvGrpSpPr>
        <p:grpSpPr>
          <a:xfrm rot="5400000">
            <a:off x="594440" y="1320410"/>
            <a:ext cx="369896" cy="333900"/>
            <a:chOff x="96076" y="654376"/>
            <a:chExt cx="369896" cy="333900"/>
          </a:xfrm>
        </p:grpSpPr>
        <p:cxnSp>
          <p:nvCxnSpPr>
            <p:cNvPr id="1184" name="Google Shape;1184;p66"/>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185" name="Google Shape;1185;p66"/>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186" name="Google Shape;1186;p66"/>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1187" name="Google Shape;1187;p66"/>
          <p:cNvSpPr txBox="1"/>
          <p:nvPr>
            <p:ph type="title"/>
          </p:nvPr>
        </p:nvSpPr>
        <p:spPr>
          <a:xfrm flipH="1">
            <a:off x="1046175" y="334951"/>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1188" name="Google Shape;1188;p66"/>
          <p:cNvSpPr txBox="1"/>
          <p:nvPr/>
        </p:nvSpPr>
        <p:spPr>
          <a:xfrm>
            <a:off x="1040600" y="3719118"/>
            <a:ext cx="1985100" cy="14244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89" name="Google Shape;1189;p66"/>
          <p:cNvSpPr txBox="1"/>
          <p:nvPr/>
        </p:nvSpPr>
        <p:spPr>
          <a:xfrm>
            <a:off x="1040600" y="2311041"/>
            <a:ext cx="1985100" cy="14244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90" name="Google Shape;1190;p66"/>
          <p:cNvSpPr txBox="1"/>
          <p:nvPr/>
        </p:nvSpPr>
        <p:spPr>
          <a:xfrm>
            <a:off x="1040600" y="882450"/>
            <a:ext cx="1985100" cy="14244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191" name="Google Shape;1191;p66"/>
          <p:cNvSpPr txBox="1"/>
          <p:nvPr>
            <p:ph idx="1" type="body"/>
          </p:nvPr>
        </p:nvSpPr>
        <p:spPr>
          <a:xfrm>
            <a:off x="3166350" y="2557587"/>
            <a:ext cx="5457600" cy="11736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192" name="Google Shape;1192;p66"/>
          <p:cNvSpPr txBox="1"/>
          <p:nvPr>
            <p:ph idx="2" type="body"/>
          </p:nvPr>
        </p:nvSpPr>
        <p:spPr>
          <a:xfrm>
            <a:off x="3166350" y="3965664"/>
            <a:ext cx="5457600" cy="11736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cxnSp>
        <p:nvCxnSpPr>
          <p:cNvPr id="1193" name="Google Shape;1193;p66"/>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1194" name="Google Shape;1194;p66"/>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195" name="Google Shape;1195;p66"/>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196" name="Google Shape;1196;p66"/>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197" name="Google Shape;1197;p66"/>
          <p:cNvCxnSpPr/>
          <p:nvPr/>
        </p:nvCxnSpPr>
        <p:spPr>
          <a:xfrm>
            <a:off x="8623975" y="-200"/>
            <a:ext cx="0" cy="5143500"/>
          </a:xfrm>
          <a:prstGeom prst="straightConnector1">
            <a:avLst/>
          </a:prstGeom>
          <a:noFill/>
          <a:ln cap="flat" cmpd="sng" w="9525">
            <a:solidFill>
              <a:schemeClr val="lt1"/>
            </a:solidFill>
            <a:prstDash val="solid"/>
            <a:round/>
            <a:headEnd len="sm" w="sm" type="none"/>
            <a:tailEnd len="sm" w="sm" type="none"/>
          </a:ln>
        </p:spPr>
      </p:cxnSp>
      <p:sp>
        <p:nvSpPr>
          <p:cNvPr id="1198" name="Google Shape;1198;p66"/>
          <p:cNvSpPr txBox="1"/>
          <p:nvPr>
            <p:ph idx="3" type="body"/>
          </p:nvPr>
        </p:nvSpPr>
        <p:spPr>
          <a:xfrm>
            <a:off x="3166350" y="1128996"/>
            <a:ext cx="5457600" cy="11736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cxnSp>
        <p:nvCxnSpPr>
          <p:cNvPr id="1199" name="Google Shape;1199;p66"/>
          <p:cNvCxnSpPr/>
          <p:nvPr/>
        </p:nvCxnSpPr>
        <p:spPr>
          <a:xfrm>
            <a:off x="1042100" y="882400"/>
            <a:ext cx="7581900" cy="0"/>
          </a:xfrm>
          <a:prstGeom prst="straightConnector1">
            <a:avLst/>
          </a:prstGeom>
          <a:noFill/>
          <a:ln cap="flat" cmpd="sng" w="9525">
            <a:solidFill>
              <a:schemeClr val="lt1"/>
            </a:solidFill>
            <a:prstDash val="solid"/>
            <a:round/>
            <a:headEnd len="sm" w="sm" type="none"/>
            <a:tailEnd len="sm" w="sm" type="none"/>
          </a:ln>
        </p:spPr>
      </p:cxnSp>
      <p:sp>
        <p:nvSpPr>
          <p:cNvPr id="1200" name="Google Shape;1200;p66"/>
          <p:cNvSpPr txBox="1"/>
          <p:nvPr>
            <p:ph idx="4" type="subTitle"/>
          </p:nvPr>
        </p:nvSpPr>
        <p:spPr>
          <a:xfrm>
            <a:off x="1042075" y="882450"/>
            <a:ext cx="1985100" cy="14244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01" name="Google Shape;1201;p66"/>
          <p:cNvSpPr txBox="1"/>
          <p:nvPr>
            <p:ph idx="5" type="subTitle"/>
          </p:nvPr>
        </p:nvSpPr>
        <p:spPr>
          <a:xfrm>
            <a:off x="1042075" y="2311050"/>
            <a:ext cx="1985100" cy="14244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02" name="Google Shape;1202;p66"/>
          <p:cNvSpPr txBox="1"/>
          <p:nvPr>
            <p:ph idx="6" type="subTitle"/>
          </p:nvPr>
        </p:nvSpPr>
        <p:spPr>
          <a:xfrm>
            <a:off x="1042075" y="3735450"/>
            <a:ext cx="1985100" cy="14244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03" name="Google Shape;1203;p66"/>
          <p:cNvSpPr txBox="1"/>
          <p:nvPr>
            <p:ph idx="7" type="subTitle"/>
          </p:nvPr>
        </p:nvSpPr>
        <p:spPr>
          <a:xfrm>
            <a:off x="10364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204" name="Google Shape;1204;p66"/>
          <p:cNvSpPr txBox="1"/>
          <p:nvPr>
            <p:ph idx="8"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205" name="Google Shape;1205;p66"/>
          <p:cNvSpPr txBox="1"/>
          <p:nvPr>
            <p:ph idx="9"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BLANK_1_1_1_1_1_1_1_1_1_1_1_1_1_1_1">
    <p:bg>
      <p:bgPr>
        <a:solidFill>
          <a:schemeClr val="lt2"/>
        </a:solidFill>
      </p:bgPr>
    </p:bg>
    <p:spTree>
      <p:nvGrpSpPr>
        <p:cNvPr id="1206" name="Shape 1206"/>
        <p:cNvGrpSpPr/>
        <p:nvPr/>
      </p:nvGrpSpPr>
      <p:grpSpPr>
        <a:xfrm>
          <a:off x="0" y="0"/>
          <a:ext cx="0" cy="0"/>
          <a:chOff x="0" y="0"/>
          <a:chExt cx="0" cy="0"/>
        </a:xfrm>
      </p:grpSpPr>
      <p:grpSp>
        <p:nvGrpSpPr>
          <p:cNvPr id="1207" name="Google Shape;1207;p67"/>
          <p:cNvGrpSpPr/>
          <p:nvPr/>
        </p:nvGrpSpPr>
        <p:grpSpPr>
          <a:xfrm rot="5400000">
            <a:off x="593777" y="1244198"/>
            <a:ext cx="369896" cy="333900"/>
            <a:chOff x="96076" y="654376"/>
            <a:chExt cx="369896" cy="333900"/>
          </a:xfrm>
        </p:grpSpPr>
        <p:cxnSp>
          <p:nvCxnSpPr>
            <p:cNvPr id="1208" name="Google Shape;1208;p6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09" name="Google Shape;1209;p6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10" name="Google Shape;1210;p6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211" name="Google Shape;1211;p67"/>
          <p:cNvGrpSpPr/>
          <p:nvPr/>
        </p:nvGrpSpPr>
        <p:grpSpPr>
          <a:xfrm rot="5400000">
            <a:off x="593790" y="2286698"/>
            <a:ext cx="369896" cy="333900"/>
            <a:chOff x="96076" y="654376"/>
            <a:chExt cx="369896" cy="333900"/>
          </a:xfrm>
        </p:grpSpPr>
        <p:cxnSp>
          <p:nvCxnSpPr>
            <p:cNvPr id="1212" name="Google Shape;1212;p6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13" name="Google Shape;1213;p6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14" name="Google Shape;1214;p6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215" name="Google Shape;1215;p67"/>
          <p:cNvGrpSpPr/>
          <p:nvPr/>
        </p:nvGrpSpPr>
        <p:grpSpPr>
          <a:xfrm rot="5400000">
            <a:off x="593777" y="4371698"/>
            <a:ext cx="369896" cy="333900"/>
            <a:chOff x="96076" y="654376"/>
            <a:chExt cx="369896" cy="333900"/>
          </a:xfrm>
        </p:grpSpPr>
        <p:cxnSp>
          <p:nvCxnSpPr>
            <p:cNvPr id="1216" name="Google Shape;1216;p6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17" name="Google Shape;1217;p6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18" name="Google Shape;1218;p6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1219" name="Google Shape;1219;p67"/>
          <p:cNvSpPr txBox="1"/>
          <p:nvPr>
            <p:ph idx="1" type="body"/>
          </p:nvPr>
        </p:nvSpPr>
        <p:spPr>
          <a:xfrm>
            <a:off x="3166350" y="1128995"/>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220" name="Google Shape;1220;p67"/>
          <p:cNvSpPr txBox="1"/>
          <p:nvPr>
            <p:ph idx="2" type="body"/>
          </p:nvPr>
        </p:nvSpPr>
        <p:spPr>
          <a:xfrm>
            <a:off x="3166350" y="2191967"/>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221" name="Google Shape;1221;p67"/>
          <p:cNvSpPr txBox="1"/>
          <p:nvPr>
            <p:ph idx="3" type="body"/>
          </p:nvPr>
        </p:nvSpPr>
        <p:spPr>
          <a:xfrm>
            <a:off x="3166350" y="3260843"/>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1222" name="Google Shape;1222;p67"/>
          <p:cNvSpPr txBox="1"/>
          <p:nvPr>
            <p:ph idx="4" type="body"/>
          </p:nvPr>
        </p:nvSpPr>
        <p:spPr>
          <a:xfrm>
            <a:off x="3165075" y="4322928"/>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223" name="Google Shape;1223;p67"/>
          <p:cNvSpPr txBox="1"/>
          <p:nvPr/>
        </p:nvSpPr>
        <p:spPr>
          <a:xfrm>
            <a:off x="1042100" y="4076382"/>
            <a:ext cx="1985100" cy="10671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grpSp>
        <p:nvGrpSpPr>
          <p:cNvPr id="1224" name="Google Shape;1224;p67"/>
          <p:cNvGrpSpPr/>
          <p:nvPr/>
        </p:nvGrpSpPr>
        <p:grpSpPr>
          <a:xfrm rot="5400000">
            <a:off x="593765" y="3328603"/>
            <a:ext cx="369896" cy="333900"/>
            <a:chOff x="96076" y="654376"/>
            <a:chExt cx="369896" cy="333900"/>
          </a:xfrm>
        </p:grpSpPr>
        <p:cxnSp>
          <p:nvCxnSpPr>
            <p:cNvPr id="1225" name="Google Shape;1225;p67"/>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26" name="Google Shape;1226;p67"/>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27" name="Google Shape;1227;p67"/>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1228" name="Google Shape;1228;p67"/>
          <p:cNvSpPr txBox="1"/>
          <p:nvPr/>
        </p:nvSpPr>
        <p:spPr>
          <a:xfrm>
            <a:off x="1042100" y="3014307"/>
            <a:ext cx="1985100" cy="10671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229" name="Google Shape;1229;p67"/>
          <p:cNvSpPr txBox="1"/>
          <p:nvPr/>
        </p:nvSpPr>
        <p:spPr>
          <a:xfrm>
            <a:off x="1042100" y="1944523"/>
            <a:ext cx="1985100" cy="10671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230" name="Google Shape;1230;p67"/>
          <p:cNvSpPr txBox="1"/>
          <p:nvPr/>
        </p:nvSpPr>
        <p:spPr>
          <a:xfrm>
            <a:off x="1042100" y="882449"/>
            <a:ext cx="1985100" cy="10671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cxnSp>
        <p:nvCxnSpPr>
          <p:cNvPr id="1231" name="Google Shape;1231;p67"/>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1232" name="Google Shape;1232;p67"/>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233" name="Google Shape;1233;p67"/>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234" name="Google Shape;1234;p67"/>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235" name="Google Shape;1235;p67"/>
          <p:cNvCxnSpPr/>
          <p:nvPr/>
        </p:nvCxnSpPr>
        <p:spPr>
          <a:xfrm>
            <a:off x="8623975" y="-200"/>
            <a:ext cx="0" cy="5143500"/>
          </a:xfrm>
          <a:prstGeom prst="straightConnector1">
            <a:avLst/>
          </a:prstGeom>
          <a:noFill/>
          <a:ln cap="flat" cmpd="sng" w="9525">
            <a:solidFill>
              <a:schemeClr val="lt1"/>
            </a:solidFill>
            <a:prstDash val="solid"/>
            <a:round/>
            <a:headEnd len="sm" w="sm" type="none"/>
            <a:tailEnd len="sm" w="sm" type="none"/>
          </a:ln>
        </p:spPr>
      </p:cxnSp>
      <p:cxnSp>
        <p:nvCxnSpPr>
          <p:cNvPr id="1236" name="Google Shape;1236;p67"/>
          <p:cNvCxnSpPr/>
          <p:nvPr/>
        </p:nvCxnSpPr>
        <p:spPr>
          <a:xfrm>
            <a:off x="1042100" y="882400"/>
            <a:ext cx="7581900" cy="0"/>
          </a:xfrm>
          <a:prstGeom prst="straightConnector1">
            <a:avLst/>
          </a:prstGeom>
          <a:noFill/>
          <a:ln cap="flat" cmpd="sng" w="9525">
            <a:solidFill>
              <a:schemeClr val="lt1"/>
            </a:solidFill>
            <a:prstDash val="solid"/>
            <a:round/>
            <a:headEnd len="sm" w="sm" type="none"/>
            <a:tailEnd len="sm" w="sm" type="none"/>
          </a:ln>
        </p:spPr>
      </p:cxnSp>
      <p:sp>
        <p:nvSpPr>
          <p:cNvPr id="1237" name="Google Shape;1237;p67"/>
          <p:cNvSpPr txBox="1"/>
          <p:nvPr>
            <p:ph type="title"/>
          </p:nvPr>
        </p:nvSpPr>
        <p:spPr>
          <a:xfrm flipH="1">
            <a:off x="1046175" y="334951"/>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1238" name="Google Shape;1238;p67"/>
          <p:cNvSpPr txBox="1"/>
          <p:nvPr>
            <p:ph idx="5" type="subTitle"/>
          </p:nvPr>
        </p:nvSpPr>
        <p:spPr>
          <a:xfrm>
            <a:off x="1042088" y="882450"/>
            <a:ext cx="1985100" cy="10671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39" name="Google Shape;1239;p67"/>
          <p:cNvSpPr txBox="1"/>
          <p:nvPr>
            <p:ph idx="6" type="subTitle"/>
          </p:nvPr>
        </p:nvSpPr>
        <p:spPr>
          <a:xfrm>
            <a:off x="1042088" y="1949550"/>
            <a:ext cx="1985100" cy="10632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40" name="Google Shape;1240;p67"/>
          <p:cNvSpPr txBox="1"/>
          <p:nvPr>
            <p:ph idx="7" type="subTitle"/>
          </p:nvPr>
        </p:nvSpPr>
        <p:spPr>
          <a:xfrm>
            <a:off x="1042088" y="3008275"/>
            <a:ext cx="1985100" cy="10731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41" name="Google Shape;1241;p67"/>
          <p:cNvSpPr txBox="1"/>
          <p:nvPr>
            <p:ph idx="8" type="subTitle"/>
          </p:nvPr>
        </p:nvSpPr>
        <p:spPr>
          <a:xfrm>
            <a:off x="1042088" y="4082950"/>
            <a:ext cx="1985100" cy="10605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1">
  <p:cSld name="BLANK_1_1_1_1_1_1_1_1_1_1_1_1_1_1_1_2">
    <p:bg>
      <p:bgPr>
        <a:solidFill>
          <a:schemeClr val="lt2"/>
        </a:solidFill>
      </p:bgPr>
    </p:bg>
    <p:spTree>
      <p:nvGrpSpPr>
        <p:cNvPr id="1242" name="Shape 1242"/>
        <p:cNvGrpSpPr/>
        <p:nvPr/>
      </p:nvGrpSpPr>
      <p:grpSpPr>
        <a:xfrm>
          <a:off x="0" y="0"/>
          <a:ext cx="0" cy="0"/>
          <a:chOff x="0" y="0"/>
          <a:chExt cx="0" cy="0"/>
        </a:xfrm>
      </p:grpSpPr>
      <p:grpSp>
        <p:nvGrpSpPr>
          <p:cNvPr id="1243" name="Google Shape;1243;p68"/>
          <p:cNvGrpSpPr/>
          <p:nvPr/>
        </p:nvGrpSpPr>
        <p:grpSpPr>
          <a:xfrm rot="5400000">
            <a:off x="593777" y="1244198"/>
            <a:ext cx="369896" cy="333900"/>
            <a:chOff x="96076" y="654376"/>
            <a:chExt cx="369896" cy="333900"/>
          </a:xfrm>
        </p:grpSpPr>
        <p:cxnSp>
          <p:nvCxnSpPr>
            <p:cNvPr id="1244" name="Google Shape;1244;p68"/>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45" name="Google Shape;1245;p68"/>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46" name="Google Shape;1246;p68"/>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247" name="Google Shape;1247;p68"/>
          <p:cNvGrpSpPr/>
          <p:nvPr/>
        </p:nvGrpSpPr>
        <p:grpSpPr>
          <a:xfrm rot="5400000">
            <a:off x="593790" y="2286698"/>
            <a:ext cx="369896" cy="333900"/>
            <a:chOff x="96076" y="654376"/>
            <a:chExt cx="369896" cy="333900"/>
          </a:xfrm>
        </p:grpSpPr>
        <p:cxnSp>
          <p:nvCxnSpPr>
            <p:cNvPr id="1248" name="Google Shape;1248;p68"/>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49" name="Google Shape;1249;p68"/>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50" name="Google Shape;1250;p68"/>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251" name="Google Shape;1251;p68"/>
          <p:cNvGrpSpPr/>
          <p:nvPr/>
        </p:nvGrpSpPr>
        <p:grpSpPr>
          <a:xfrm rot="5400000">
            <a:off x="593777" y="4371698"/>
            <a:ext cx="369896" cy="333900"/>
            <a:chOff x="96076" y="654376"/>
            <a:chExt cx="369896" cy="333900"/>
          </a:xfrm>
        </p:grpSpPr>
        <p:cxnSp>
          <p:nvCxnSpPr>
            <p:cNvPr id="1252" name="Google Shape;1252;p68"/>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53" name="Google Shape;1253;p68"/>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54" name="Google Shape;1254;p68"/>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grpSp>
        <p:nvGrpSpPr>
          <p:cNvPr id="1255" name="Google Shape;1255;p68"/>
          <p:cNvGrpSpPr/>
          <p:nvPr/>
        </p:nvGrpSpPr>
        <p:grpSpPr>
          <a:xfrm rot="5400000">
            <a:off x="593765" y="3328603"/>
            <a:ext cx="369896" cy="333900"/>
            <a:chOff x="96076" y="654376"/>
            <a:chExt cx="369896" cy="333900"/>
          </a:xfrm>
        </p:grpSpPr>
        <p:cxnSp>
          <p:nvCxnSpPr>
            <p:cNvPr id="1256" name="Google Shape;1256;p68"/>
            <p:cNvCxnSpPr/>
            <p:nvPr/>
          </p:nvCxnSpPr>
          <p:spPr>
            <a:xfrm rot="5400000">
              <a:off x="113975" y="821326"/>
              <a:ext cx="333900" cy="0"/>
            </a:xfrm>
            <a:prstGeom prst="straightConnector1">
              <a:avLst/>
            </a:prstGeom>
            <a:noFill/>
            <a:ln cap="flat" cmpd="sng" w="19050">
              <a:solidFill>
                <a:schemeClr val="accent1"/>
              </a:solidFill>
              <a:prstDash val="solid"/>
              <a:round/>
              <a:headEnd len="sm" w="sm" type="none"/>
              <a:tailEnd len="sm" w="sm" type="none"/>
            </a:ln>
          </p:spPr>
        </p:cxnSp>
        <p:sp>
          <p:nvSpPr>
            <p:cNvPr id="1257" name="Google Shape;1257;p68"/>
            <p:cNvSpPr/>
            <p:nvPr/>
          </p:nvSpPr>
          <p:spPr>
            <a:xfrm>
              <a:off x="281321"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sp>
          <p:nvSpPr>
            <p:cNvPr id="1258" name="Google Shape;1258;p68"/>
            <p:cNvSpPr/>
            <p:nvPr/>
          </p:nvSpPr>
          <p:spPr>
            <a:xfrm flipH="1">
              <a:off x="96076" y="658254"/>
              <a:ext cx="184651" cy="165556"/>
            </a:xfrm>
            <a:custGeom>
              <a:rect b="b" l="l" r="r" t="t"/>
              <a:pathLst>
                <a:path extrusionOk="0" h="6525" w="7310">
                  <a:moveTo>
                    <a:pt x="7310" y="6525"/>
                  </a:moveTo>
                  <a:cubicBezTo>
                    <a:pt x="4232" y="5432"/>
                    <a:pt x="1499" y="2902"/>
                    <a:pt x="0"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Inter"/>
                <a:ea typeface="Inter"/>
                <a:cs typeface="Inter"/>
                <a:sym typeface="Inter"/>
              </a:endParaRPr>
            </a:p>
          </p:txBody>
        </p:sp>
      </p:grpSp>
      <p:sp>
        <p:nvSpPr>
          <p:cNvPr id="1259" name="Google Shape;1259;p68"/>
          <p:cNvSpPr txBox="1"/>
          <p:nvPr>
            <p:ph idx="1" type="body"/>
          </p:nvPr>
        </p:nvSpPr>
        <p:spPr>
          <a:xfrm>
            <a:off x="3166350" y="1128995"/>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260" name="Google Shape;1260;p68"/>
          <p:cNvSpPr txBox="1"/>
          <p:nvPr>
            <p:ph idx="2" type="body"/>
          </p:nvPr>
        </p:nvSpPr>
        <p:spPr>
          <a:xfrm>
            <a:off x="3166350" y="2191967"/>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261" name="Google Shape;1261;p68"/>
          <p:cNvSpPr txBox="1"/>
          <p:nvPr>
            <p:ph idx="3" type="body"/>
          </p:nvPr>
        </p:nvSpPr>
        <p:spPr>
          <a:xfrm>
            <a:off x="3166350" y="3260843"/>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1262" name="Google Shape;1262;p68"/>
          <p:cNvSpPr txBox="1"/>
          <p:nvPr>
            <p:ph idx="4" type="body"/>
          </p:nvPr>
        </p:nvSpPr>
        <p:spPr>
          <a:xfrm>
            <a:off x="3165075" y="4322928"/>
            <a:ext cx="5457600" cy="816300"/>
          </a:xfrm>
          <a:prstGeom prst="rect">
            <a:avLst/>
          </a:prstGeom>
          <a:noFill/>
          <a:ln>
            <a:noFill/>
          </a:ln>
        </p:spPr>
        <p:txBody>
          <a:bodyPr anchorCtr="0" anchor="t" bIns="0" lIns="274300" spcFirstLastPara="1" rIns="182875" wrap="square" tIns="0">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263" name="Google Shape;1263;p68"/>
          <p:cNvSpPr txBox="1"/>
          <p:nvPr/>
        </p:nvSpPr>
        <p:spPr>
          <a:xfrm>
            <a:off x="1042100" y="4076382"/>
            <a:ext cx="1985100" cy="10671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264" name="Google Shape;1264;p68"/>
          <p:cNvSpPr txBox="1"/>
          <p:nvPr/>
        </p:nvSpPr>
        <p:spPr>
          <a:xfrm>
            <a:off x="1042100" y="3014307"/>
            <a:ext cx="1985100" cy="10671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265" name="Google Shape;1265;p68"/>
          <p:cNvSpPr txBox="1"/>
          <p:nvPr/>
        </p:nvSpPr>
        <p:spPr>
          <a:xfrm>
            <a:off x="1042100" y="1944523"/>
            <a:ext cx="1985100" cy="1067100"/>
          </a:xfrm>
          <a:prstGeom prst="rect">
            <a:avLst/>
          </a:prstGeom>
          <a:solidFill>
            <a:schemeClr val="dk1"/>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sp>
        <p:nvSpPr>
          <p:cNvPr id="1266" name="Google Shape;1266;p68"/>
          <p:cNvSpPr txBox="1"/>
          <p:nvPr/>
        </p:nvSpPr>
        <p:spPr>
          <a:xfrm>
            <a:off x="1042100" y="882449"/>
            <a:ext cx="1985100" cy="1067100"/>
          </a:xfrm>
          <a:prstGeom prst="rect">
            <a:avLst/>
          </a:prstGeom>
          <a:solidFill>
            <a:schemeClr val="lt2"/>
          </a:solidFill>
          <a:ln>
            <a:noFill/>
          </a:ln>
        </p:spPr>
        <p:txBody>
          <a:bodyPr anchorCtr="0" anchor="b" bIns="365750" lIns="182875" spcFirstLastPara="1" rIns="182875" wrap="square" tIns="91425">
            <a:norm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Inter Light"/>
              <a:ea typeface="Inter Light"/>
              <a:cs typeface="Inter Light"/>
              <a:sym typeface="Inter Light"/>
            </a:endParaRPr>
          </a:p>
        </p:txBody>
      </p:sp>
      <p:cxnSp>
        <p:nvCxnSpPr>
          <p:cNvPr id="1267" name="Google Shape;1267;p68"/>
          <p:cNvCxnSpPr/>
          <p:nvPr/>
        </p:nvCxnSpPr>
        <p:spPr>
          <a:xfrm>
            <a:off x="1042100" y="334900"/>
            <a:ext cx="8102400" cy="0"/>
          </a:xfrm>
          <a:prstGeom prst="straightConnector1">
            <a:avLst/>
          </a:prstGeom>
          <a:noFill/>
          <a:ln cap="flat" cmpd="sng" w="9525">
            <a:solidFill>
              <a:schemeClr val="lt1"/>
            </a:solidFill>
            <a:prstDash val="solid"/>
            <a:round/>
            <a:headEnd len="sm" w="sm" type="none"/>
            <a:tailEnd len="sm" w="sm" type="none"/>
          </a:ln>
        </p:spPr>
      </p:cxnSp>
      <p:cxnSp>
        <p:nvCxnSpPr>
          <p:cNvPr id="1268" name="Google Shape;1268;p68"/>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269" name="Google Shape;1269;p68"/>
          <p:cNvCxnSpPr/>
          <p:nvPr/>
        </p:nvCxnSpPr>
        <p:spPr>
          <a:xfrm>
            <a:off x="5153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270" name="Google Shape;1270;p68"/>
          <p:cNvCxnSpPr/>
          <p:nvPr/>
        </p:nvCxnSpPr>
        <p:spPr>
          <a:xfrm>
            <a:off x="104210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271" name="Google Shape;1271;p68"/>
          <p:cNvCxnSpPr/>
          <p:nvPr/>
        </p:nvCxnSpPr>
        <p:spPr>
          <a:xfrm>
            <a:off x="8623975" y="-200"/>
            <a:ext cx="0" cy="5143500"/>
          </a:xfrm>
          <a:prstGeom prst="straightConnector1">
            <a:avLst/>
          </a:prstGeom>
          <a:noFill/>
          <a:ln cap="flat" cmpd="sng" w="9525">
            <a:solidFill>
              <a:schemeClr val="lt1"/>
            </a:solidFill>
            <a:prstDash val="solid"/>
            <a:round/>
            <a:headEnd len="sm" w="sm" type="none"/>
            <a:tailEnd len="sm" w="sm" type="none"/>
          </a:ln>
        </p:spPr>
      </p:cxnSp>
      <p:cxnSp>
        <p:nvCxnSpPr>
          <p:cNvPr id="1272" name="Google Shape;1272;p68"/>
          <p:cNvCxnSpPr/>
          <p:nvPr/>
        </p:nvCxnSpPr>
        <p:spPr>
          <a:xfrm>
            <a:off x="1042100" y="882400"/>
            <a:ext cx="7581900" cy="0"/>
          </a:xfrm>
          <a:prstGeom prst="straightConnector1">
            <a:avLst/>
          </a:prstGeom>
          <a:noFill/>
          <a:ln cap="flat" cmpd="sng" w="9525">
            <a:solidFill>
              <a:schemeClr val="lt1"/>
            </a:solidFill>
            <a:prstDash val="solid"/>
            <a:round/>
            <a:headEnd len="sm" w="sm" type="none"/>
            <a:tailEnd len="sm" w="sm" type="none"/>
          </a:ln>
        </p:spPr>
      </p:cxnSp>
      <p:sp>
        <p:nvSpPr>
          <p:cNvPr id="1273" name="Google Shape;1273;p68"/>
          <p:cNvSpPr txBox="1"/>
          <p:nvPr>
            <p:ph type="title"/>
          </p:nvPr>
        </p:nvSpPr>
        <p:spPr>
          <a:xfrm flipH="1">
            <a:off x="1046175" y="334951"/>
            <a:ext cx="7576500" cy="5475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1274" name="Google Shape;1274;p68"/>
          <p:cNvSpPr txBox="1"/>
          <p:nvPr>
            <p:ph idx="5" type="subTitle"/>
          </p:nvPr>
        </p:nvSpPr>
        <p:spPr>
          <a:xfrm>
            <a:off x="1042100" y="882450"/>
            <a:ext cx="1985100" cy="10671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75" name="Google Shape;1275;p68"/>
          <p:cNvSpPr txBox="1"/>
          <p:nvPr>
            <p:ph idx="6" type="subTitle"/>
          </p:nvPr>
        </p:nvSpPr>
        <p:spPr>
          <a:xfrm>
            <a:off x="1042100" y="1949550"/>
            <a:ext cx="1985100" cy="10632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76" name="Google Shape;1276;p68"/>
          <p:cNvSpPr txBox="1"/>
          <p:nvPr>
            <p:ph idx="7" type="subTitle"/>
          </p:nvPr>
        </p:nvSpPr>
        <p:spPr>
          <a:xfrm>
            <a:off x="1042100" y="3008275"/>
            <a:ext cx="1985100" cy="10731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77" name="Google Shape;1277;p68"/>
          <p:cNvSpPr txBox="1"/>
          <p:nvPr>
            <p:ph idx="8" type="subTitle"/>
          </p:nvPr>
        </p:nvSpPr>
        <p:spPr>
          <a:xfrm>
            <a:off x="1042100" y="4082950"/>
            <a:ext cx="1985100" cy="1060500"/>
          </a:xfrm>
          <a:prstGeom prst="rect">
            <a:avLst/>
          </a:prstGeom>
          <a:noFill/>
          <a:ln>
            <a:noFill/>
          </a:ln>
        </p:spPr>
        <p:txBody>
          <a:bodyPr anchorCtr="0" anchor="ctr" bIns="91425" lIns="274300" spcFirstLastPara="1" rIns="182875" wrap="square" tIns="91425">
            <a:noAutofit/>
          </a:bodyPr>
          <a:lstStyle>
            <a:lvl1pPr lvl="0" algn="l">
              <a:lnSpc>
                <a:spcPct val="100000"/>
              </a:lnSpc>
              <a:spcBef>
                <a:spcPts val="0"/>
              </a:spcBef>
              <a:spcAft>
                <a:spcPts val="0"/>
              </a:spcAft>
              <a:buSzPts val="1800"/>
              <a:buFont typeface="Gowun Batang"/>
              <a:buNone/>
              <a:defRPr sz="1800">
                <a:latin typeface="Gowun Batang"/>
                <a:ea typeface="Gowun Batang"/>
                <a:cs typeface="Gowun Batang"/>
                <a:sym typeface="Gowun Batang"/>
              </a:defRPr>
            </a:lvl1pPr>
            <a:lvl2pPr lvl="1"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2pPr>
            <a:lvl3pPr lvl="2"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3pPr>
            <a:lvl4pPr lvl="3"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4pPr>
            <a:lvl5pPr lvl="4"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5pPr>
            <a:lvl6pPr lvl="5"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6pPr>
            <a:lvl7pPr lvl="6"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7pPr>
            <a:lvl8pPr lvl="7" algn="l">
              <a:lnSpc>
                <a:spcPct val="100000"/>
              </a:lnSpc>
              <a:spcBef>
                <a:spcPts val="800"/>
              </a:spcBef>
              <a:spcAft>
                <a:spcPts val="0"/>
              </a:spcAft>
              <a:buSzPts val="1800"/>
              <a:buFont typeface="Gowun Batang"/>
              <a:buNone/>
              <a:defRPr sz="1800">
                <a:latin typeface="Gowun Batang"/>
                <a:ea typeface="Gowun Batang"/>
                <a:cs typeface="Gowun Batang"/>
                <a:sym typeface="Gowun Batang"/>
              </a:defRPr>
            </a:lvl8pPr>
            <a:lvl9pPr lvl="8" algn="l">
              <a:lnSpc>
                <a:spcPct val="100000"/>
              </a:lnSpc>
              <a:spcBef>
                <a:spcPts val="800"/>
              </a:spcBef>
              <a:spcAft>
                <a:spcPts val="800"/>
              </a:spcAft>
              <a:buSzPts val="1800"/>
              <a:buFont typeface="Gowun Batang"/>
              <a:buNone/>
              <a:defRPr sz="1800">
                <a:latin typeface="Gowun Batang"/>
                <a:ea typeface="Gowun Batang"/>
                <a:cs typeface="Gowun Batang"/>
                <a:sym typeface="Gowun Batang"/>
              </a:defRPr>
            </a:lvl9pPr>
          </a:lstStyle>
          <a:p/>
        </p:txBody>
      </p:sp>
      <p:sp>
        <p:nvSpPr>
          <p:cNvPr id="1278" name="Google Shape;1278;p68"/>
          <p:cNvSpPr txBox="1"/>
          <p:nvPr>
            <p:ph idx="9" type="subTitle"/>
          </p:nvPr>
        </p:nvSpPr>
        <p:spPr>
          <a:xfrm>
            <a:off x="10364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279" name="Google Shape;1279;p68"/>
          <p:cNvSpPr txBox="1"/>
          <p:nvPr>
            <p:ph idx="1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280" name="Google Shape;1280;p68"/>
          <p:cNvSpPr txBox="1"/>
          <p:nvPr>
            <p:ph idx="14"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BLANK_1_1_1_1_1_1_1_1_1_1_1_1_1_1_1_1">
    <p:bg>
      <p:bgPr>
        <a:solidFill>
          <a:schemeClr val="lt2"/>
        </a:solidFill>
      </p:bgPr>
    </p:bg>
    <p:spTree>
      <p:nvGrpSpPr>
        <p:cNvPr id="1281" name="Shape 1281"/>
        <p:cNvGrpSpPr/>
        <p:nvPr/>
      </p:nvGrpSpPr>
      <p:grpSpPr>
        <a:xfrm>
          <a:off x="0" y="0"/>
          <a:ext cx="0" cy="0"/>
          <a:chOff x="0" y="0"/>
          <a:chExt cx="0" cy="0"/>
        </a:xfrm>
      </p:grpSpPr>
      <p:sp>
        <p:nvSpPr>
          <p:cNvPr id="1282" name="Google Shape;1282;p69"/>
          <p:cNvSpPr/>
          <p:nvPr>
            <p:ph idx="2" type="pic"/>
          </p:nvPr>
        </p:nvSpPr>
        <p:spPr>
          <a:xfrm>
            <a:off x="1408925" y="1186475"/>
            <a:ext cx="6585900" cy="3497400"/>
          </a:xfrm>
          <a:prstGeom prst="roundRect">
            <a:avLst>
              <a:gd fmla="val 6865" name="adj"/>
            </a:avLst>
          </a:prstGeom>
          <a:noFill/>
          <a:ln>
            <a:noFill/>
          </a:ln>
        </p:spPr>
      </p:sp>
      <p:sp>
        <p:nvSpPr>
          <p:cNvPr id="1283" name="Google Shape;1283;p69"/>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284" name="Google Shape;1284;p69"/>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285" name="Google Shape;1285;p69"/>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286" name="Google Shape;1286;p69"/>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287" name="Google Shape;1287;p69"/>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288" name="Google Shape;1288;p69"/>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 ALT 1">
  <p:cSld name="BLANK_1_1_1_1_1_1_1_1_1_1_1_1_1_1_1_1_2">
    <p:bg>
      <p:bgPr>
        <a:solidFill>
          <a:schemeClr val="lt2"/>
        </a:solidFill>
      </p:bgPr>
    </p:bg>
    <p:spTree>
      <p:nvGrpSpPr>
        <p:cNvPr id="1289" name="Shape 1289"/>
        <p:cNvGrpSpPr/>
        <p:nvPr/>
      </p:nvGrpSpPr>
      <p:grpSpPr>
        <a:xfrm>
          <a:off x="0" y="0"/>
          <a:ext cx="0" cy="0"/>
          <a:chOff x="0" y="0"/>
          <a:chExt cx="0" cy="0"/>
        </a:xfrm>
      </p:grpSpPr>
      <p:sp>
        <p:nvSpPr>
          <p:cNvPr id="1290" name="Google Shape;1290;p70"/>
          <p:cNvSpPr/>
          <p:nvPr>
            <p:ph idx="2" type="pic"/>
          </p:nvPr>
        </p:nvSpPr>
        <p:spPr>
          <a:xfrm>
            <a:off x="1408925" y="1186475"/>
            <a:ext cx="6585900" cy="3497400"/>
          </a:xfrm>
          <a:prstGeom prst="roundRect">
            <a:avLst>
              <a:gd fmla="val 6865" name="adj"/>
            </a:avLst>
          </a:prstGeom>
          <a:noFill/>
          <a:ln>
            <a:noFill/>
          </a:ln>
        </p:spPr>
      </p:sp>
      <p:sp>
        <p:nvSpPr>
          <p:cNvPr id="1291" name="Google Shape;1291;p70"/>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292" name="Google Shape;1292;p70"/>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293" name="Google Shape;1293;p70"/>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294" name="Google Shape;1294;p70"/>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295" name="Google Shape;1295;p70"/>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296" name="Google Shape;1296;p70"/>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297" name="Google Shape;1297;p70"/>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298" name="Google Shape;1298;p70"/>
          <p:cNvSpPr txBox="1"/>
          <p:nvPr>
            <p:ph idx="3"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299" name="Google Shape;1299;p70"/>
          <p:cNvSpPr txBox="1"/>
          <p:nvPr>
            <p:ph idx="4"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Milestones">
  <p:cSld name="BLANK_1_2_1">
    <p:bg>
      <p:bgPr>
        <a:solidFill>
          <a:schemeClr val="dk2"/>
        </a:solidFill>
      </p:bgPr>
    </p:bg>
    <p:spTree>
      <p:nvGrpSpPr>
        <p:cNvPr id="107" name="Shape 107"/>
        <p:cNvGrpSpPr/>
        <p:nvPr/>
      </p:nvGrpSpPr>
      <p:grpSpPr>
        <a:xfrm>
          <a:off x="0" y="0"/>
          <a:ext cx="0" cy="0"/>
          <a:chOff x="0" y="0"/>
          <a:chExt cx="0" cy="0"/>
        </a:xfrm>
      </p:grpSpPr>
      <p:sp>
        <p:nvSpPr>
          <p:cNvPr id="108" name="Google Shape;108;p8"/>
          <p:cNvSpPr txBox="1"/>
          <p:nvPr>
            <p:ph idx="1" type="body"/>
          </p:nvPr>
        </p:nvSpPr>
        <p:spPr>
          <a:xfrm>
            <a:off x="6777000" y="1805138"/>
            <a:ext cx="2053500" cy="827400"/>
          </a:xfrm>
          <a:prstGeom prst="rect">
            <a:avLst/>
          </a:prstGeom>
          <a:noFill/>
          <a:ln>
            <a:noFill/>
          </a:ln>
        </p:spPr>
        <p:txBody>
          <a:bodyPr anchorCtr="0" anchor="t" bIns="0" lIns="182875" spcFirstLastPara="1" rIns="182875" wrap="square" tIns="0">
            <a:no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109" name="Google Shape;109;p8"/>
          <p:cNvSpPr txBox="1"/>
          <p:nvPr>
            <p:ph idx="2" type="body"/>
          </p:nvPr>
        </p:nvSpPr>
        <p:spPr>
          <a:xfrm>
            <a:off x="4684800" y="1755750"/>
            <a:ext cx="2086500" cy="1212600"/>
          </a:xfrm>
          <a:prstGeom prst="rect">
            <a:avLst/>
          </a:prstGeom>
          <a:noFill/>
          <a:ln>
            <a:noFill/>
          </a:ln>
        </p:spPr>
        <p:txBody>
          <a:bodyPr anchorCtr="0" anchor="t" bIns="0" lIns="182875" spcFirstLastPara="1" rIns="182875" wrap="square" tIns="0">
            <a:noAutofit/>
          </a:bodyPr>
          <a:lstStyle>
            <a:lvl1pPr indent="-292100" lvl="0" marL="457200" algn="l">
              <a:lnSpc>
                <a:spcPct val="105000"/>
              </a:lnSpc>
              <a:spcBef>
                <a:spcPts val="0"/>
              </a:spcBef>
              <a:spcAft>
                <a:spcPts val="0"/>
              </a:spcAft>
              <a:buClr>
                <a:schemeClr val="dk2"/>
              </a:buClr>
              <a:buSzPts val="1000"/>
              <a:buFont typeface="Inter"/>
              <a:buChar char="●"/>
              <a:defRPr sz="1000">
                <a:solidFill>
                  <a:schemeClr val="dk2"/>
                </a:solidFill>
              </a:defRPr>
            </a:lvl1pPr>
            <a:lvl2pPr indent="-292100" lvl="1" marL="914400" algn="l">
              <a:lnSpc>
                <a:spcPct val="105000"/>
              </a:lnSpc>
              <a:spcBef>
                <a:spcPts val="0"/>
              </a:spcBef>
              <a:spcAft>
                <a:spcPts val="0"/>
              </a:spcAft>
              <a:buClr>
                <a:schemeClr val="dk2"/>
              </a:buClr>
              <a:buSzPts val="1000"/>
              <a:buFont typeface="Inter"/>
              <a:buChar char="○"/>
              <a:defRPr sz="1000">
                <a:solidFill>
                  <a:schemeClr val="dk2"/>
                </a:solidFill>
              </a:defRPr>
            </a:lvl2pPr>
            <a:lvl3pPr indent="-292100" lvl="2" marL="1371600" algn="l">
              <a:lnSpc>
                <a:spcPct val="105000"/>
              </a:lnSpc>
              <a:spcBef>
                <a:spcPts val="0"/>
              </a:spcBef>
              <a:spcAft>
                <a:spcPts val="0"/>
              </a:spcAft>
              <a:buClr>
                <a:schemeClr val="dk2"/>
              </a:buClr>
              <a:buSzPts val="1000"/>
              <a:buFont typeface="Inter"/>
              <a:buChar char="■"/>
              <a:defRPr sz="1000">
                <a:solidFill>
                  <a:schemeClr val="dk2"/>
                </a:solidFill>
              </a:defRPr>
            </a:lvl3pPr>
            <a:lvl4pPr indent="-292100" lvl="3" marL="1828800" algn="l">
              <a:lnSpc>
                <a:spcPct val="105000"/>
              </a:lnSpc>
              <a:spcBef>
                <a:spcPts val="0"/>
              </a:spcBef>
              <a:spcAft>
                <a:spcPts val="0"/>
              </a:spcAft>
              <a:buClr>
                <a:schemeClr val="dk2"/>
              </a:buClr>
              <a:buSzPts val="1000"/>
              <a:buFont typeface="Inter"/>
              <a:buChar char="●"/>
              <a:defRPr sz="1000">
                <a:solidFill>
                  <a:schemeClr val="dk2"/>
                </a:solidFill>
              </a:defRPr>
            </a:lvl4pPr>
            <a:lvl5pPr indent="-292100" lvl="4" marL="2286000" algn="l">
              <a:lnSpc>
                <a:spcPct val="105000"/>
              </a:lnSpc>
              <a:spcBef>
                <a:spcPts val="0"/>
              </a:spcBef>
              <a:spcAft>
                <a:spcPts val="0"/>
              </a:spcAft>
              <a:buClr>
                <a:schemeClr val="dk2"/>
              </a:buClr>
              <a:buSzPts val="1000"/>
              <a:buFont typeface="Inter"/>
              <a:buChar char="○"/>
              <a:defRPr sz="1000">
                <a:solidFill>
                  <a:schemeClr val="dk2"/>
                </a:solidFill>
              </a:defRPr>
            </a:lvl5pPr>
            <a:lvl6pPr indent="-292100" lvl="5" marL="2743200" algn="l">
              <a:lnSpc>
                <a:spcPct val="105000"/>
              </a:lnSpc>
              <a:spcBef>
                <a:spcPts val="0"/>
              </a:spcBef>
              <a:spcAft>
                <a:spcPts val="0"/>
              </a:spcAft>
              <a:buClr>
                <a:schemeClr val="dk2"/>
              </a:buClr>
              <a:buSzPts val="1000"/>
              <a:buFont typeface="Inter"/>
              <a:buChar char="■"/>
              <a:defRPr sz="1000">
                <a:solidFill>
                  <a:schemeClr val="dk2"/>
                </a:solidFill>
              </a:defRPr>
            </a:lvl6pPr>
            <a:lvl7pPr indent="-292100" lvl="6" marL="3200400" algn="l">
              <a:lnSpc>
                <a:spcPct val="105000"/>
              </a:lnSpc>
              <a:spcBef>
                <a:spcPts val="0"/>
              </a:spcBef>
              <a:spcAft>
                <a:spcPts val="0"/>
              </a:spcAft>
              <a:buClr>
                <a:schemeClr val="dk2"/>
              </a:buClr>
              <a:buSzPts val="1000"/>
              <a:buFont typeface="Inter"/>
              <a:buChar char="●"/>
              <a:defRPr sz="1000">
                <a:solidFill>
                  <a:schemeClr val="dk2"/>
                </a:solidFill>
              </a:defRPr>
            </a:lvl7pPr>
            <a:lvl8pPr indent="-292100" lvl="7" marL="3657600" algn="l">
              <a:lnSpc>
                <a:spcPct val="105000"/>
              </a:lnSpc>
              <a:spcBef>
                <a:spcPts val="0"/>
              </a:spcBef>
              <a:spcAft>
                <a:spcPts val="0"/>
              </a:spcAft>
              <a:buClr>
                <a:schemeClr val="dk2"/>
              </a:buClr>
              <a:buSzPts val="1000"/>
              <a:buFont typeface="Inter"/>
              <a:buChar char="○"/>
              <a:defRPr sz="1000">
                <a:solidFill>
                  <a:schemeClr val="dk2"/>
                </a:solidFill>
              </a:defRPr>
            </a:lvl8pPr>
            <a:lvl9pPr indent="-292100" lvl="8" marL="4114800" algn="l">
              <a:lnSpc>
                <a:spcPct val="105000"/>
              </a:lnSpc>
              <a:spcBef>
                <a:spcPts val="0"/>
              </a:spcBef>
              <a:spcAft>
                <a:spcPts val="0"/>
              </a:spcAft>
              <a:buClr>
                <a:schemeClr val="dk2"/>
              </a:buClr>
              <a:buSzPts val="1000"/>
              <a:buFont typeface="Inter"/>
              <a:buChar char="■"/>
              <a:defRPr sz="1000">
                <a:solidFill>
                  <a:schemeClr val="dk2"/>
                </a:solidFill>
              </a:defRPr>
            </a:lvl9pPr>
          </a:lstStyle>
          <a:p/>
        </p:txBody>
      </p:sp>
      <p:sp>
        <p:nvSpPr>
          <p:cNvPr id="110" name="Google Shape;110;p8"/>
          <p:cNvSpPr txBox="1"/>
          <p:nvPr>
            <p:ph idx="3" type="body"/>
          </p:nvPr>
        </p:nvSpPr>
        <p:spPr>
          <a:xfrm>
            <a:off x="4684800" y="3390775"/>
            <a:ext cx="2086500" cy="609600"/>
          </a:xfrm>
          <a:prstGeom prst="rect">
            <a:avLst/>
          </a:prstGeom>
          <a:noFill/>
          <a:ln>
            <a:noFill/>
          </a:ln>
        </p:spPr>
        <p:txBody>
          <a:bodyPr anchorCtr="0" anchor="t" bIns="0" lIns="182875" spcFirstLastPara="1" rIns="182875" wrap="square" tIns="0">
            <a:noAutofit/>
          </a:bodyPr>
          <a:lstStyle>
            <a:lvl1pPr indent="-292100" lvl="0" marL="457200" algn="l">
              <a:lnSpc>
                <a:spcPct val="105000"/>
              </a:lnSpc>
              <a:spcBef>
                <a:spcPts val="0"/>
              </a:spcBef>
              <a:spcAft>
                <a:spcPts val="0"/>
              </a:spcAft>
              <a:buClr>
                <a:schemeClr val="dk2"/>
              </a:buClr>
              <a:buSzPts val="1000"/>
              <a:buFont typeface="Inter"/>
              <a:buChar char="●"/>
              <a:defRPr sz="1000">
                <a:solidFill>
                  <a:schemeClr val="dk2"/>
                </a:solidFill>
              </a:defRPr>
            </a:lvl1pPr>
            <a:lvl2pPr indent="-292100" lvl="1" marL="914400" algn="l">
              <a:lnSpc>
                <a:spcPct val="105000"/>
              </a:lnSpc>
              <a:spcBef>
                <a:spcPts val="0"/>
              </a:spcBef>
              <a:spcAft>
                <a:spcPts val="0"/>
              </a:spcAft>
              <a:buClr>
                <a:schemeClr val="dk2"/>
              </a:buClr>
              <a:buSzPts val="1000"/>
              <a:buFont typeface="Inter"/>
              <a:buChar char="○"/>
              <a:defRPr sz="1000">
                <a:solidFill>
                  <a:schemeClr val="dk2"/>
                </a:solidFill>
              </a:defRPr>
            </a:lvl2pPr>
            <a:lvl3pPr indent="-292100" lvl="2" marL="1371600" algn="l">
              <a:lnSpc>
                <a:spcPct val="105000"/>
              </a:lnSpc>
              <a:spcBef>
                <a:spcPts val="0"/>
              </a:spcBef>
              <a:spcAft>
                <a:spcPts val="0"/>
              </a:spcAft>
              <a:buClr>
                <a:schemeClr val="dk2"/>
              </a:buClr>
              <a:buSzPts val="1000"/>
              <a:buFont typeface="Inter"/>
              <a:buChar char="■"/>
              <a:defRPr sz="1000">
                <a:solidFill>
                  <a:schemeClr val="dk2"/>
                </a:solidFill>
              </a:defRPr>
            </a:lvl3pPr>
            <a:lvl4pPr indent="-292100" lvl="3" marL="1828800" algn="l">
              <a:lnSpc>
                <a:spcPct val="105000"/>
              </a:lnSpc>
              <a:spcBef>
                <a:spcPts val="0"/>
              </a:spcBef>
              <a:spcAft>
                <a:spcPts val="0"/>
              </a:spcAft>
              <a:buClr>
                <a:schemeClr val="dk2"/>
              </a:buClr>
              <a:buSzPts val="1000"/>
              <a:buFont typeface="Inter"/>
              <a:buChar char="●"/>
              <a:defRPr sz="1000">
                <a:solidFill>
                  <a:schemeClr val="dk2"/>
                </a:solidFill>
              </a:defRPr>
            </a:lvl4pPr>
            <a:lvl5pPr indent="-292100" lvl="4" marL="2286000" algn="l">
              <a:lnSpc>
                <a:spcPct val="105000"/>
              </a:lnSpc>
              <a:spcBef>
                <a:spcPts val="0"/>
              </a:spcBef>
              <a:spcAft>
                <a:spcPts val="0"/>
              </a:spcAft>
              <a:buClr>
                <a:schemeClr val="dk2"/>
              </a:buClr>
              <a:buSzPts val="1000"/>
              <a:buFont typeface="Inter"/>
              <a:buChar char="○"/>
              <a:defRPr sz="1000">
                <a:solidFill>
                  <a:schemeClr val="dk2"/>
                </a:solidFill>
              </a:defRPr>
            </a:lvl5pPr>
            <a:lvl6pPr indent="-292100" lvl="5" marL="2743200" algn="l">
              <a:lnSpc>
                <a:spcPct val="105000"/>
              </a:lnSpc>
              <a:spcBef>
                <a:spcPts val="0"/>
              </a:spcBef>
              <a:spcAft>
                <a:spcPts val="0"/>
              </a:spcAft>
              <a:buClr>
                <a:schemeClr val="dk2"/>
              </a:buClr>
              <a:buSzPts val="1000"/>
              <a:buFont typeface="Inter"/>
              <a:buChar char="■"/>
              <a:defRPr sz="1000">
                <a:solidFill>
                  <a:schemeClr val="dk2"/>
                </a:solidFill>
              </a:defRPr>
            </a:lvl6pPr>
            <a:lvl7pPr indent="-292100" lvl="6" marL="3200400" algn="l">
              <a:lnSpc>
                <a:spcPct val="105000"/>
              </a:lnSpc>
              <a:spcBef>
                <a:spcPts val="0"/>
              </a:spcBef>
              <a:spcAft>
                <a:spcPts val="0"/>
              </a:spcAft>
              <a:buClr>
                <a:schemeClr val="dk2"/>
              </a:buClr>
              <a:buSzPts val="1000"/>
              <a:buFont typeface="Inter"/>
              <a:buChar char="●"/>
              <a:defRPr sz="1000">
                <a:solidFill>
                  <a:schemeClr val="dk2"/>
                </a:solidFill>
              </a:defRPr>
            </a:lvl7pPr>
            <a:lvl8pPr indent="-292100" lvl="7" marL="3657600" algn="l">
              <a:lnSpc>
                <a:spcPct val="105000"/>
              </a:lnSpc>
              <a:spcBef>
                <a:spcPts val="0"/>
              </a:spcBef>
              <a:spcAft>
                <a:spcPts val="0"/>
              </a:spcAft>
              <a:buClr>
                <a:schemeClr val="dk2"/>
              </a:buClr>
              <a:buSzPts val="1000"/>
              <a:buFont typeface="Inter"/>
              <a:buChar char="○"/>
              <a:defRPr sz="1000">
                <a:solidFill>
                  <a:schemeClr val="dk2"/>
                </a:solidFill>
              </a:defRPr>
            </a:lvl8pPr>
            <a:lvl9pPr indent="-292100" lvl="8" marL="4114800" algn="l">
              <a:lnSpc>
                <a:spcPct val="105000"/>
              </a:lnSpc>
              <a:spcBef>
                <a:spcPts val="0"/>
              </a:spcBef>
              <a:spcAft>
                <a:spcPts val="0"/>
              </a:spcAft>
              <a:buClr>
                <a:schemeClr val="dk2"/>
              </a:buClr>
              <a:buSzPts val="1000"/>
              <a:buFont typeface="Inter"/>
              <a:buChar char="■"/>
              <a:defRPr sz="1000">
                <a:solidFill>
                  <a:schemeClr val="dk2"/>
                </a:solidFill>
              </a:defRPr>
            </a:lvl9pPr>
          </a:lstStyle>
          <a:p/>
        </p:txBody>
      </p:sp>
      <p:sp>
        <p:nvSpPr>
          <p:cNvPr id="111" name="Google Shape;111;p8"/>
          <p:cNvSpPr txBox="1"/>
          <p:nvPr>
            <p:ph idx="4" type="subTitle"/>
          </p:nvPr>
        </p:nvSpPr>
        <p:spPr>
          <a:xfrm>
            <a:off x="6778383" y="3350950"/>
            <a:ext cx="2053500" cy="153900"/>
          </a:xfrm>
          <a:prstGeom prst="rect">
            <a:avLst/>
          </a:prstGeom>
          <a:noFill/>
          <a:ln>
            <a:noFill/>
          </a:ln>
        </p:spPr>
        <p:txBody>
          <a:bodyPr anchorCtr="0" anchor="t" bIns="0" lIns="182875" spcFirstLastPara="1" rIns="182875" wrap="square" tIns="0">
            <a:normAutofit/>
          </a:bodyPr>
          <a:lstStyle>
            <a:lvl1pPr lvl="0"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112" name="Google Shape;112;p8"/>
          <p:cNvSpPr txBox="1"/>
          <p:nvPr>
            <p:ph idx="5" type="subTitle"/>
          </p:nvPr>
        </p:nvSpPr>
        <p:spPr>
          <a:xfrm>
            <a:off x="6778457" y="3535750"/>
            <a:ext cx="2053500" cy="314100"/>
          </a:xfrm>
          <a:prstGeom prst="rect">
            <a:avLst/>
          </a:prstGeom>
          <a:noFill/>
          <a:ln>
            <a:noFill/>
          </a:ln>
        </p:spPr>
        <p:txBody>
          <a:bodyPr anchorCtr="0" anchor="b" bIns="0" lIns="182875" spcFirstLastPara="1" rIns="91425" wrap="square" tIns="0">
            <a:normAutofit/>
          </a:bodyPr>
          <a:lstStyle>
            <a:lvl1pPr lvl="0"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1pPr>
            <a:lvl2pPr lvl="1"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2pPr>
            <a:lvl3pPr lvl="2"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3pPr>
            <a:lvl4pPr lvl="3"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4pPr>
            <a:lvl5pPr lvl="4"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5pPr>
            <a:lvl6pPr lvl="5"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6pPr>
            <a:lvl7pPr lvl="6"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7pPr>
            <a:lvl8pPr lvl="7"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8pPr>
            <a:lvl9pPr lvl="8"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9pPr>
          </a:lstStyle>
          <a:p/>
        </p:txBody>
      </p:sp>
      <p:sp>
        <p:nvSpPr>
          <p:cNvPr id="113" name="Google Shape;113;p8"/>
          <p:cNvSpPr txBox="1"/>
          <p:nvPr>
            <p:ph idx="6" type="body"/>
          </p:nvPr>
        </p:nvSpPr>
        <p:spPr>
          <a:xfrm>
            <a:off x="6777000" y="3955275"/>
            <a:ext cx="2053500" cy="827400"/>
          </a:xfrm>
          <a:prstGeom prst="rect">
            <a:avLst/>
          </a:prstGeom>
          <a:noFill/>
          <a:ln>
            <a:noFill/>
          </a:ln>
        </p:spPr>
        <p:txBody>
          <a:bodyPr anchorCtr="0" anchor="t" bIns="0" lIns="182875" spcFirstLastPara="1" rIns="182875" wrap="square" tIns="0">
            <a:no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114" name="Google Shape;114;p8"/>
          <p:cNvSpPr txBox="1"/>
          <p:nvPr>
            <p:ph idx="7" type="subTitle"/>
          </p:nvPr>
        </p:nvSpPr>
        <p:spPr>
          <a:xfrm>
            <a:off x="6778383" y="1200813"/>
            <a:ext cx="2053500" cy="153900"/>
          </a:xfrm>
          <a:prstGeom prst="rect">
            <a:avLst/>
          </a:prstGeom>
          <a:noFill/>
          <a:ln>
            <a:noFill/>
          </a:ln>
        </p:spPr>
        <p:txBody>
          <a:bodyPr anchorCtr="0" anchor="t" bIns="0" lIns="182875" spcFirstLastPara="1" rIns="182875" wrap="square" tIns="0">
            <a:normAutofit/>
          </a:bodyPr>
          <a:lstStyle>
            <a:lvl1pPr lvl="0"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115" name="Google Shape;115;p8"/>
          <p:cNvSpPr txBox="1"/>
          <p:nvPr>
            <p:ph idx="8" type="subTitle"/>
          </p:nvPr>
        </p:nvSpPr>
        <p:spPr>
          <a:xfrm>
            <a:off x="6778457" y="1385613"/>
            <a:ext cx="2053500" cy="314100"/>
          </a:xfrm>
          <a:prstGeom prst="rect">
            <a:avLst/>
          </a:prstGeom>
          <a:noFill/>
          <a:ln>
            <a:noFill/>
          </a:ln>
        </p:spPr>
        <p:txBody>
          <a:bodyPr anchorCtr="0" anchor="b" bIns="0" lIns="182875" spcFirstLastPara="1" rIns="91425" wrap="square" tIns="0">
            <a:normAutofit/>
          </a:bodyPr>
          <a:lstStyle>
            <a:lvl1pPr lvl="0"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1pPr>
            <a:lvl2pPr lvl="1"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2pPr>
            <a:lvl3pPr lvl="2"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3pPr>
            <a:lvl4pPr lvl="3"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4pPr>
            <a:lvl5pPr lvl="4"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5pPr>
            <a:lvl6pPr lvl="5"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6pPr>
            <a:lvl7pPr lvl="6"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7pPr>
            <a:lvl8pPr lvl="7"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8pPr>
            <a:lvl9pPr lvl="8"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9pPr>
          </a:lstStyle>
          <a:p/>
        </p:txBody>
      </p:sp>
      <p:sp>
        <p:nvSpPr>
          <p:cNvPr id="116" name="Google Shape;116;p8"/>
          <p:cNvSpPr txBox="1"/>
          <p:nvPr>
            <p:ph idx="9" type="subTitle"/>
          </p:nvPr>
        </p:nvSpPr>
        <p:spPr>
          <a:xfrm>
            <a:off x="518725" y="1576950"/>
            <a:ext cx="2079300" cy="153900"/>
          </a:xfrm>
          <a:prstGeom prst="rect">
            <a:avLst/>
          </a:prstGeom>
          <a:noFill/>
          <a:ln>
            <a:noFill/>
          </a:ln>
        </p:spPr>
        <p:txBody>
          <a:bodyPr anchorCtr="0" anchor="t" bIns="0" lIns="182875" spcFirstLastPara="1" rIns="182875" wrap="square" tIns="0">
            <a:normAutofit/>
          </a:bodyPr>
          <a:lstStyle>
            <a:lvl1pPr lvl="0"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117" name="Google Shape;117;p8"/>
          <p:cNvSpPr txBox="1"/>
          <p:nvPr>
            <p:ph idx="13" type="subTitle"/>
          </p:nvPr>
        </p:nvSpPr>
        <p:spPr>
          <a:xfrm>
            <a:off x="518800" y="1761750"/>
            <a:ext cx="2079300" cy="314100"/>
          </a:xfrm>
          <a:prstGeom prst="rect">
            <a:avLst/>
          </a:prstGeom>
          <a:noFill/>
          <a:ln>
            <a:noFill/>
          </a:ln>
        </p:spPr>
        <p:txBody>
          <a:bodyPr anchorCtr="0" anchor="b" bIns="0" lIns="182875" spcFirstLastPara="1" rIns="91425" wrap="square" tIns="0">
            <a:normAutofit/>
          </a:bodyPr>
          <a:lstStyle>
            <a:lvl1pPr lvl="0"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1pPr>
            <a:lvl2pPr lvl="1"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2pPr>
            <a:lvl3pPr lvl="2"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3pPr>
            <a:lvl4pPr lvl="3"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4pPr>
            <a:lvl5pPr lvl="4"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5pPr>
            <a:lvl6pPr lvl="5"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6pPr>
            <a:lvl7pPr lvl="6"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7pPr>
            <a:lvl8pPr lvl="7"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8pPr>
            <a:lvl9pPr lvl="8"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9pPr>
          </a:lstStyle>
          <a:p/>
        </p:txBody>
      </p:sp>
      <p:sp>
        <p:nvSpPr>
          <p:cNvPr id="118" name="Google Shape;118;p8"/>
          <p:cNvSpPr txBox="1"/>
          <p:nvPr>
            <p:ph idx="14" type="body"/>
          </p:nvPr>
        </p:nvSpPr>
        <p:spPr>
          <a:xfrm>
            <a:off x="517325" y="2181275"/>
            <a:ext cx="2079300" cy="1885200"/>
          </a:xfrm>
          <a:prstGeom prst="rect">
            <a:avLst/>
          </a:prstGeom>
          <a:noFill/>
          <a:ln>
            <a:noFill/>
          </a:ln>
        </p:spPr>
        <p:txBody>
          <a:bodyPr anchorCtr="0" anchor="t" bIns="146300" lIns="182875" spcFirstLastPara="1" rIns="182875" wrap="square" tIns="0">
            <a:noAutofit/>
          </a:bodyPr>
          <a:lstStyle>
            <a:lvl1pPr indent="-292100" lvl="0" marL="457200" algn="l">
              <a:lnSpc>
                <a:spcPct val="115000"/>
              </a:lnSpc>
              <a:spcBef>
                <a:spcPts val="0"/>
              </a:spcBef>
              <a:spcAft>
                <a:spcPts val="0"/>
              </a:spcAft>
              <a:buClr>
                <a:schemeClr val="dk1"/>
              </a:buClr>
              <a:buSzPts val="1000"/>
              <a:buFont typeface="Inter"/>
              <a:buChar char="●"/>
              <a:defRPr sz="1000">
                <a:solidFill>
                  <a:schemeClr val="dk1"/>
                </a:solidFill>
              </a:defRPr>
            </a:lvl1pPr>
            <a:lvl2pPr indent="-292100" lvl="1" marL="914400" algn="l">
              <a:lnSpc>
                <a:spcPct val="115000"/>
              </a:lnSpc>
              <a:spcBef>
                <a:spcPts val="0"/>
              </a:spcBef>
              <a:spcAft>
                <a:spcPts val="0"/>
              </a:spcAft>
              <a:buClr>
                <a:schemeClr val="dk1"/>
              </a:buClr>
              <a:buSzPts val="1000"/>
              <a:buFont typeface="Inter"/>
              <a:buChar char="○"/>
              <a:defRPr sz="1000">
                <a:solidFill>
                  <a:schemeClr val="dk1"/>
                </a:solidFill>
              </a:defRPr>
            </a:lvl2pPr>
            <a:lvl3pPr indent="-292100" lvl="2" marL="1371600" algn="l">
              <a:lnSpc>
                <a:spcPct val="115000"/>
              </a:lnSpc>
              <a:spcBef>
                <a:spcPts val="0"/>
              </a:spcBef>
              <a:spcAft>
                <a:spcPts val="0"/>
              </a:spcAft>
              <a:buClr>
                <a:schemeClr val="dk1"/>
              </a:buClr>
              <a:buSzPts val="1000"/>
              <a:buFont typeface="Inter"/>
              <a:buChar char="■"/>
              <a:defRPr sz="1000">
                <a:solidFill>
                  <a:schemeClr val="dk1"/>
                </a:solidFill>
              </a:defRPr>
            </a:lvl3pPr>
            <a:lvl4pPr indent="-292100" lvl="3" marL="1828800" algn="l">
              <a:lnSpc>
                <a:spcPct val="115000"/>
              </a:lnSpc>
              <a:spcBef>
                <a:spcPts val="0"/>
              </a:spcBef>
              <a:spcAft>
                <a:spcPts val="0"/>
              </a:spcAft>
              <a:buClr>
                <a:schemeClr val="dk1"/>
              </a:buClr>
              <a:buSzPts val="1000"/>
              <a:buFont typeface="Inter"/>
              <a:buChar char="●"/>
              <a:defRPr sz="1000">
                <a:solidFill>
                  <a:schemeClr val="dk1"/>
                </a:solidFill>
              </a:defRPr>
            </a:lvl4pPr>
            <a:lvl5pPr indent="-292100" lvl="4" marL="2286000" algn="l">
              <a:lnSpc>
                <a:spcPct val="115000"/>
              </a:lnSpc>
              <a:spcBef>
                <a:spcPts val="0"/>
              </a:spcBef>
              <a:spcAft>
                <a:spcPts val="0"/>
              </a:spcAft>
              <a:buClr>
                <a:schemeClr val="dk1"/>
              </a:buClr>
              <a:buSzPts val="1000"/>
              <a:buFont typeface="Inter"/>
              <a:buChar char="○"/>
              <a:defRPr sz="1000">
                <a:solidFill>
                  <a:schemeClr val="dk1"/>
                </a:solidFill>
              </a:defRPr>
            </a:lvl5pPr>
            <a:lvl6pPr indent="-292100" lvl="5" marL="2743200" algn="l">
              <a:lnSpc>
                <a:spcPct val="115000"/>
              </a:lnSpc>
              <a:spcBef>
                <a:spcPts val="0"/>
              </a:spcBef>
              <a:spcAft>
                <a:spcPts val="0"/>
              </a:spcAft>
              <a:buClr>
                <a:schemeClr val="dk1"/>
              </a:buClr>
              <a:buSzPts val="1000"/>
              <a:buFont typeface="Inter"/>
              <a:buChar char="■"/>
              <a:defRPr sz="1000">
                <a:solidFill>
                  <a:schemeClr val="dk1"/>
                </a:solidFill>
              </a:defRPr>
            </a:lvl6pPr>
            <a:lvl7pPr indent="-292100" lvl="6" marL="3200400" algn="l">
              <a:lnSpc>
                <a:spcPct val="115000"/>
              </a:lnSpc>
              <a:spcBef>
                <a:spcPts val="0"/>
              </a:spcBef>
              <a:spcAft>
                <a:spcPts val="0"/>
              </a:spcAft>
              <a:buClr>
                <a:schemeClr val="dk1"/>
              </a:buClr>
              <a:buSzPts val="1000"/>
              <a:buFont typeface="Inter"/>
              <a:buChar char="●"/>
              <a:defRPr sz="1000">
                <a:solidFill>
                  <a:schemeClr val="dk1"/>
                </a:solidFill>
              </a:defRPr>
            </a:lvl7pPr>
            <a:lvl8pPr indent="-292100" lvl="7" marL="3657600" algn="l">
              <a:lnSpc>
                <a:spcPct val="115000"/>
              </a:lnSpc>
              <a:spcBef>
                <a:spcPts val="0"/>
              </a:spcBef>
              <a:spcAft>
                <a:spcPts val="0"/>
              </a:spcAft>
              <a:buClr>
                <a:schemeClr val="dk1"/>
              </a:buClr>
              <a:buSzPts val="1000"/>
              <a:buFont typeface="Inter"/>
              <a:buChar char="○"/>
              <a:defRPr sz="1000">
                <a:solidFill>
                  <a:schemeClr val="dk1"/>
                </a:solidFill>
              </a:defRPr>
            </a:lvl8pPr>
            <a:lvl9pPr indent="-292100" lvl="8" marL="4114800" algn="l">
              <a:lnSpc>
                <a:spcPct val="115000"/>
              </a:lnSpc>
              <a:spcBef>
                <a:spcPts val="0"/>
              </a:spcBef>
              <a:spcAft>
                <a:spcPts val="0"/>
              </a:spcAft>
              <a:buClr>
                <a:schemeClr val="dk1"/>
              </a:buClr>
              <a:buSzPts val="1000"/>
              <a:buFont typeface="Inter"/>
              <a:buChar char="■"/>
              <a:defRPr sz="1000">
                <a:solidFill>
                  <a:schemeClr val="dk1"/>
                </a:solidFill>
              </a:defRPr>
            </a:lvl9pPr>
          </a:lstStyle>
          <a:p/>
        </p:txBody>
      </p:sp>
      <p:sp>
        <p:nvSpPr>
          <p:cNvPr id="119" name="Google Shape;119;p8"/>
          <p:cNvSpPr txBox="1"/>
          <p:nvPr>
            <p:ph idx="15" type="subTitle"/>
          </p:nvPr>
        </p:nvSpPr>
        <p:spPr>
          <a:xfrm>
            <a:off x="2599579" y="1576950"/>
            <a:ext cx="2085000" cy="153900"/>
          </a:xfrm>
          <a:prstGeom prst="rect">
            <a:avLst/>
          </a:prstGeom>
          <a:noFill/>
          <a:ln>
            <a:noFill/>
          </a:ln>
        </p:spPr>
        <p:txBody>
          <a:bodyPr anchorCtr="0" anchor="t" bIns="0" lIns="182875" spcFirstLastPara="1" rIns="182875" wrap="square" tIns="0">
            <a:normAutofit/>
          </a:bodyPr>
          <a:lstStyle>
            <a:lvl1pPr lvl="0"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lgn="l">
              <a:lnSpc>
                <a:spcPct val="115000"/>
              </a:lnSpc>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120" name="Google Shape;120;p8"/>
          <p:cNvSpPr txBox="1"/>
          <p:nvPr>
            <p:ph idx="16" type="subTitle"/>
          </p:nvPr>
        </p:nvSpPr>
        <p:spPr>
          <a:xfrm>
            <a:off x="2599654" y="1761750"/>
            <a:ext cx="2085000" cy="314100"/>
          </a:xfrm>
          <a:prstGeom prst="rect">
            <a:avLst/>
          </a:prstGeom>
          <a:noFill/>
          <a:ln>
            <a:noFill/>
          </a:ln>
        </p:spPr>
        <p:txBody>
          <a:bodyPr anchorCtr="0" anchor="b" bIns="0" lIns="182875" spcFirstLastPara="1" rIns="91425" wrap="square" tIns="0">
            <a:normAutofit/>
          </a:bodyPr>
          <a:lstStyle>
            <a:lvl1pPr lvl="0"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1pPr>
            <a:lvl2pPr lvl="1"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2pPr>
            <a:lvl3pPr lvl="2"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3pPr>
            <a:lvl4pPr lvl="3"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4pPr>
            <a:lvl5pPr lvl="4"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5pPr>
            <a:lvl6pPr lvl="5"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6pPr>
            <a:lvl7pPr lvl="6"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7pPr>
            <a:lvl8pPr lvl="7"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8pPr>
            <a:lvl9pPr lvl="8" algn="l">
              <a:lnSpc>
                <a:spcPct val="115000"/>
              </a:lnSpc>
              <a:spcBef>
                <a:spcPts val="0"/>
              </a:spcBef>
              <a:spcAft>
                <a:spcPts val="0"/>
              </a:spcAft>
              <a:buClr>
                <a:schemeClr val="accent3"/>
              </a:buClr>
              <a:buSzPts val="1000"/>
              <a:buFont typeface="Inter SemiBold"/>
              <a:buNone/>
              <a:defRPr sz="1000">
                <a:solidFill>
                  <a:schemeClr val="accent3"/>
                </a:solidFill>
                <a:latin typeface="Inter SemiBold"/>
                <a:ea typeface="Inter SemiBold"/>
                <a:cs typeface="Inter SemiBold"/>
                <a:sym typeface="Inter SemiBold"/>
              </a:defRPr>
            </a:lvl9pPr>
          </a:lstStyle>
          <a:p/>
        </p:txBody>
      </p:sp>
      <p:sp>
        <p:nvSpPr>
          <p:cNvPr id="121" name="Google Shape;121;p8"/>
          <p:cNvSpPr txBox="1"/>
          <p:nvPr>
            <p:ph idx="17" type="body"/>
          </p:nvPr>
        </p:nvSpPr>
        <p:spPr>
          <a:xfrm>
            <a:off x="2598175" y="2181275"/>
            <a:ext cx="2085000" cy="1885200"/>
          </a:xfrm>
          <a:prstGeom prst="rect">
            <a:avLst/>
          </a:prstGeom>
          <a:noFill/>
          <a:ln>
            <a:noFill/>
          </a:ln>
        </p:spPr>
        <p:txBody>
          <a:bodyPr anchorCtr="0" anchor="t" bIns="146300" lIns="182875" spcFirstLastPara="1" rIns="182875" wrap="square" tIns="0">
            <a:noAutofit/>
          </a:bodyPr>
          <a:lstStyle>
            <a:lvl1pPr indent="-292100" lvl="0" marL="457200" algn="l">
              <a:lnSpc>
                <a:spcPct val="115000"/>
              </a:lnSpc>
              <a:spcBef>
                <a:spcPts val="0"/>
              </a:spcBef>
              <a:spcAft>
                <a:spcPts val="0"/>
              </a:spcAft>
              <a:buClr>
                <a:schemeClr val="dk2"/>
              </a:buClr>
              <a:buSzPts val="1000"/>
              <a:buFont typeface="Inter"/>
              <a:buChar char="●"/>
              <a:defRPr sz="1000">
                <a:solidFill>
                  <a:schemeClr val="dk2"/>
                </a:solidFill>
              </a:defRPr>
            </a:lvl1pPr>
            <a:lvl2pPr indent="-292100" lvl="1" marL="914400" algn="l">
              <a:lnSpc>
                <a:spcPct val="115000"/>
              </a:lnSpc>
              <a:spcBef>
                <a:spcPts val="0"/>
              </a:spcBef>
              <a:spcAft>
                <a:spcPts val="0"/>
              </a:spcAft>
              <a:buClr>
                <a:schemeClr val="dk2"/>
              </a:buClr>
              <a:buSzPts val="1000"/>
              <a:buFont typeface="Inter"/>
              <a:buChar char="○"/>
              <a:defRPr sz="1000">
                <a:solidFill>
                  <a:schemeClr val="dk2"/>
                </a:solidFill>
              </a:defRPr>
            </a:lvl2pPr>
            <a:lvl3pPr indent="-292100" lvl="2" marL="1371600" algn="l">
              <a:lnSpc>
                <a:spcPct val="115000"/>
              </a:lnSpc>
              <a:spcBef>
                <a:spcPts val="0"/>
              </a:spcBef>
              <a:spcAft>
                <a:spcPts val="0"/>
              </a:spcAft>
              <a:buClr>
                <a:schemeClr val="dk2"/>
              </a:buClr>
              <a:buSzPts val="1000"/>
              <a:buFont typeface="Inter"/>
              <a:buChar char="■"/>
              <a:defRPr sz="1000">
                <a:solidFill>
                  <a:schemeClr val="dk2"/>
                </a:solidFill>
              </a:defRPr>
            </a:lvl3pPr>
            <a:lvl4pPr indent="-292100" lvl="3" marL="1828800" algn="l">
              <a:lnSpc>
                <a:spcPct val="115000"/>
              </a:lnSpc>
              <a:spcBef>
                <a:spcPts val="0"/>
              </a:spcBef>
              <a:spcAft>
                <a:spcPts val="0"/>
              </a:spcAft>
              <a:buClr>
                <a:schemeClr val="dk2"/>
              </a:buClr>
              <a:buSzPts val="1000"/>
              <a:buFont typeface="Inter"/>
              <a:buChar char="●"/>
              <a:defRPr sz="1000">
                <a:solidFill>
                  <a:schemeClr val="dk2"/>
                </a:solidFill>
              </a:defRPr>
            </a:lvl4pPr>
            <a:lvl5pPr indent="-292100" lvl="4" marL="2286000" algn="l">
              <a:lnSpc>
                <a:spcPct val="115000"/>
              </a:lnSpc>
              <a:spcBef>
                <a:spcPts val="0"/>
              </a:spcBef>
              <a:spcAft>
                <a:spcPts val="0"/>
              </a:spcAft>
              <a:buClr>
                <a:schemeClr val="dk2"/>
              </a:buClr>
              <a:buSzPts val="1000"/>
              <a:buFont typeface="Inter"/>
              <a:buChar char="○"/>
              <a:defRPr sz="1000">
                <a:solidFill>
                  <a:schemeClr val="dk2"/>
                </a:solidFill>
              </a:defRPr>
            </a:lvl5pPr>
            <a:lvl6pPr indent="-292100" lvl="5" marL="2743200" algn="l">
              <a:lnSpc>
                <a:spcPct val="115000"/>
              </a:lnSpc>
              <a:spcBef>
                <a:spcPts val="0"/>
              </a:spcBef>
              <a:spcAft>
                <a:spcPts val="0"/>
              </a:spcAft>
              <a:buClr>
                <a:schemeClr val="dk2"/>
              </a:buClr>
              <a:buSzPts val="1000"/>
              <a:buFont typeface="Inter"/>
              <a:buChar char="■"/>
              <a:defRPr sz="1000">
                <a:solidFill>
                  <a:schemeClr val="dk2"/>
                </a:solidFill>
              </a:defRPr>
            </a:lvl6pPr>
            <a:lvl7pPr indent="-292100" lvl="6" marL="3200400" algn="l">
              <a:lnSpc>
                <a:spcPct val="115000"/>
              </a:lnSpc>
              <a:spcBef>
                <a:spcPts val="0"/>
              </a:spcBef>
              <a:spcAft>
                <a:spcPts val="0"/>
              </a:spcAft>
              <a:buClr>
                <a:schemeClr val="dk2"/>
              </a:buClr>
              <a:buSzPts val="1000"/>
              <a:buFont typeface="Inter"/>
              <a:buChar char="●"/>
              <a:defRPr sz="1000">
                <a:solidFill>
                  <a:schemeClr val="dk2"/>
                </a:solidFill>
              </a:defRPr>
            </a:lvl7pPr>
            <a:lvl8pPr indent="-292100" lvl="7" marL="3657600" algn="l">
              <a:lnSpc>
                <a:spcPct val="115000"/>
              </a:lnSpc>
              <a:spcBef>
                <a:spcPts val="0"/>
              </a:spcBef>
              <a:spcAft>
                <a:spcPts val="0"/>
              </a:spcAft>
              <a:buClr>
                <a:schemeClr val="dk2"/>
              </a:buClr>
              <a:buSzPts val="1000"/>
              <a:buFont typeface="Inter"/>
              <a:buChar char="○"/>
              <a:defRPr sz="1000">
                <a:solidFill>
                  <a:schemeClr val="dk2"/>
                </a:solidFill>
              </a:defRPr>
            </a:lvl8pPr>
            <a:lvl9pPr indent="-292100" lvl="8" marL="4114800" algn="l">
              <a:lnSpc>
                <a:spcPct val="115000"/>
              </a:lnSpc>
              <a:spcBef>
                <a:spcPts val="0"/>
              </a:spcBef>
              <a:spcAft>
                <a:spcPts val="0"/>
              </a:spcAft>
              <a:buClr>
                <a:schemeClr val="dk2"/>
              </a:buClr>
              <a:buSzPts val="1000"/>
              <a:buFont typeface="Inter"/>
              <a:buChar char="■"/>
              <a:defRPr sz="1000">
                <a:solidFill>
                  <a:schemeClr val="dk2"/>
                </a:solidFill>
              </a:defRPr>
            </a:lvl9pPr>
          </a:lstStyle>
          <a:p/>
        </p:txBody>
      </p:sp>
      <p:sp>
        <p:nvSpPr>
          <p:cNvPr id="122" name="Google Shape;122;p8"/>
          <p:cNvSpPr txBox="1"/>
          <p:nvPr>
            <p:ph idx="18"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123" name="Google Shape;123;p8"/>
          <p:cNvSpPr txBox="1"/>
          <p:nvPr>
            <p:ph idx="19"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dk1"/>
              </a:buClr>
              <a:buSzPts val="800"/>
              <a:buFont typeface="Inter"/>
              <a:buNone/>
              <a:defRPr sz="800">
                <a:solidFill>
                  <a:schemeClr val="dk1"/>
                </a:solidFill>
              </a:defRPr>
            </a:lvl1pPr>
            <a:lvl2pPr lvl="1" algn="l">
              <a:lnSpc>
                <a:spcPct val="115000"/>
              </a:lnSpc>
              <a:spcBef>
                <a:spcPts val="0"/>
              </a:spcBef>
              <a:spcAft>
                <a:spcPts val="0"/>
              </a:spcAft>
              <a:buClr>
                <a:schemeClr val="dk1"/>
              </a:buClr>
              <a:buSzPts val="800"/>
              <a:buFont typeface="Inter"/>
              <a:buNone/>
              <a:defRPr sz="800">
                <a:solidFill>
                  <a:schemeClr val="dk1"/>
                </a:solidFill>
              </a:defRPr>
            </a:lvl2pPr>
            <a:lvl3pPr lvl="2" algn="l">
              <a:lnSpc>
                <a:spcPct val="115000"/>
              </a:lnSpc>
              <a:spcBef>
                <a:spcPts val="0"/>
              </a:spcBef>
              <a:spcAft>
                <a:spcPts val="0"/>
              </a:spcAft>
              <a:buClr>
                <a:schemeClr val="dk1"/>
              </a:buClr>
              <a:buSzPts val="800"/>
              <a:buFont typeface="Inter"/>
              <a:buNone/>
              <a:defRPr sz="800">
                <a:solidFill>
                  <a:schemeClr val="dk1"/>
                </a:solidFill>
              </a:defRPr>
            </a:lvl3pPr>
            <a:lvl4pPr lvl="3" algn="l">
              <a:lnSpc>
                <a:spcPct val="115000"/>
              </a:lnSpc>
              <a:spcBef>
                <a:spcPts val="0"/>
              </a:spcBef>
              <a:spcAft>
                <a:spcPts val="0"/>
              </a:spcAft>
              <a:buClr>
                <a:schemeClr val="dk1"/>
              </a:buClr>
              <a:buSzPts val="800"/>
              <a:buFont typeface="Inter"/>
              <a:buNone/>
              <a:defRPr sz="800">
                <a:solidFill>
                  <a:schemeClr val="dk1"/>
                </a:solidFill>
              </a:defRPr>
            </a:lvl4pPr>
            <a:lvl5pPr lvl="4" algn="l">
              <a:lnSpc>
                <a:spcPct val="115000"/>
              </a:lnSpc>
              <a:spcBef>
                <a:spcPts val="0"/>
              </a:spcBef>
              <a:spcAft>
                <a:spcPts val="0"/>
              </a:spcAft>
              <a:buClr>
                <a:schemeClr val="dk1"/>
              </a:buClr>
              <a:buSzPts val="800"/>
              <a:buFont typeface="Inter"/>
              <a:buNone/>
              <a:defRPr sz="800">
                <a:solidFill>
                  <a:schemeClr val="dk1"/>
                </a:solidFill>
              </a:defRPr>
            </a:lvl5pPr>
            <a:lvl6pPr lvl="5" algn="l">
              <a:lnSpc>
                <a:spcPct val="115000"/>
              </a:lnSpc>
              <a:spcBef>
                <a:spcPts val="0"/>
              </a:spcBef>
              <a:spcAft>
                <a:spcPts val="0"/>
              </a:spcAft>
              <a:buClr>
                <a:schemeClr val="dk1"/>
              </a:buClr>
              <a:buSzPts val="800"/>
              <a:buFont typeface="Inter"/>
              <a:buNone/>
              <a:defRPr sz="800">
                <a:solidFill>
                  <a:schemeClr val="dk1"/>
                </a:solidFill>
              </a:defRPr>
            </a:lvl6pPr>
            <a:lvl7pPr lvl="6" algn="l">
              <a:lnSpc>
                <a:spcPct val="115000"/>
              </a:lnSpc>
              <a:spcBef>
                <a:spcPts val="0"/>
              </a:spcBef>
              <a:spcAft>
                <a:spcPts val="0"/>
              </a:spcAft>
              <a:buClr>
                <a:schemeClr val="dk1"/>
              </a:buClr>
              <a:buSzPts val="800"/>
              <a:buFont typeface="Inter"/>
              <a:buNone/>
              <a:defRPr sz="800">
                <a:solidFill>
                  <a:schemeClr val="dk1"/>
                </a:solidFill>
              </a:defRPr>
            </a:lvl7pPr>
            <a:lvl8pPr lvl="7" algn="l">
              <a:lnSpc>
                <a:spcPct val="115000"/>
              </a:lnSpc>
              <a:spcBef>
                <a:spcPts val="0"/>
              </a:spcBef>
              <a:spcAft>
                <a:spcPts val="0"/>
              </a:spcAft>
              <a:buClr>
                <a:schemeClr val="dk1"/>
              </a:buClr>
              <a:buSzPts val="800"/>
              <a:buFont typeface="Inter"/>
              <a:buNone/>
              <a:defRPr sz="800">
                <a:solidFill>
                  <a:schemeClr val="dk1"/>
                </a:solidFill>
              </a:defRPr>
            </a:lvl8pPr>
            <a:lvl9pPr lvl="8" algn="l">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124" name="Google Shape;124;p8"/>
          <p:cNvSpPr txBox="1"/>
          <p:nvPr>
            <p:ph idx="20"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dk1"/>
              </a:buClr>
              <a:buSzPts val="800"/>
              <a:buFont typeface="Inter"/>
              <a:buNone/>
              <a:defRPr sz="800">
                <a:solidFill>
                  <a:schemeClr val="dk1"/>
                </a:solidFill>
              </a:defRPr>
            </a:lvl1pPr>
            <a:lvl2pPr lvl="1" algn="r">
              <a:lnSpc>
                <a:spcPct val="115000"/>
              </a:lnSpc>
              <a:spcBef>
                <a:spcPts val="0"/>
              </a:spcBef>
              <a:spcAft>
                <a:spcPts val="0"/>
              </a:spcAft>
              <a:buClr>
                <a:schemeClr val="dk1"/>
              </a:buClr>
              <a:buSzPts val="800"/>
              <a:buFont typeface="Inter"/>
              <a:buNone/>
              <a:defRPr sz="800">
                <a:solidFill>
                  <a:schemeClr val="dk1"/>
                </a:solidFill>
              </a:defRPr>
            </a:lvl2pPr>
            <a:lvl3pPr lvl="2" algn="r">
              <a:lnSpc>
                <a:spcPct val="115000"/>
              </a:lnSpc>
              <a:spcBef>
                <a:spcPts val="0"/>
              </a:spcBef>
              <a:spcAft>
                <a:spcPts val="0"/>
              </a:spcAft>
              <a:buClr>
                <a:schemeClr val="dk1"/>
              </a:buClr>
              <a:buSzPts val="800"/>
              <a:buFont typeface="Inter"/>
              <a:buNone/>
              <a:defRPr sz="800">
                <a:solidFill>
                  <a:schemeClr val="dk1"/>
                </a:solidFill>
              </a:defRPr>
            </a:lvl3pPr>
            <a:lvl4pPr lvl="3" algn="r">
              <a:lnSpc>
                <a:spcPct val="115000"/>
              </a:lnSpc>
              <a:spcBef>
                <a:spcPts val="0"/>
              </a:spcBef>
              <a:spcAft>
                <a:spcPts val="0"/>
              </a:spcAft>
              <a:buClr>
                <a:schemeClr val="dk1"/>
              </a:buClr>
              <a:buSzPts val="800"/>
              <a:buFont typeface="Inter"/>
              <a:buNone/>
              <a:defRPr sz="800">
                <a:solidFill>
                  <a:schemeClr val="dk1"/>
                </a:solidFill>
              </a:defRPr>
            </a:lvl4pPr>
            <a:lvl5pPr lvl="4" algn="r">
              <a:lnSpc>
                <a:spcPct val="115000"/>
              </a:lnSpc>
              <a:spcBef>
                <a:spcPts val="0"/>
              </a:spcBef>
              <a:spcAft>
                <a:spcPts val="0"/>
              </a:spcAft>
              <a:buClr>
                <a:schemeClr val="dk1"/>
              </a:buClr>
              <a:buSzPts val="800"/>
              <a:buFont typeface="Inter"/>
              <a:buNone/>
              <a:defRPr sz="800">
                <a:solidFill>
                  <a:schemeClr val="dk1"/>
                </a:solidFill>
              </a:defRPr>
            </a:lvl5pPr>
            <a:lvl6pPr lvl="5" algn="r">
              <a:lnSpc>
                <a:spcPct val="115000"/>
              </a:lnSpc>
              <a:spcBef>
                <a:spcPts val="0"/>
              </a:spcBef>
              <a:spcAft>
                <a:spcPts val="0"/>
              </a:spcAft>
              <a:buClr>
                <a:schemeClr val="dk1"/>
              </a:buClr>
              <a:buSzPts val="800"/>
              <a:buFont typeface="Inter"/>
              <a:buNone/>
              <a:defRPr sz="800">
                <a:solidFill>
                  <a:schemeClr val="dk1"/>
                </a:solidFill>
              </a:defRPr>
            </a:lvl6pPr>
            <a:lvl7pPr lvl="6" algn="r">
              <a:lnSpc>
                <a:spcPct val="115000"/>
              </a:lnSpc>
              <a:spcBef>
                <a:spcPts val="0"/>
              </a:spcBef>
              <a:spcAft>
                <a:spcPts val="0"/>
              </a:spcAft>
              <a:buClr>
                <a:schemeClr val="dk1"/>
              </a:buClr>
              <a:buSzPts val="800"/>
              <a:buFont typeface="Inter"/>
              <a:buNone/>
              <a:defRPr sz="800">
                <a:solidFill>
                  <a:schemeClr val="dk1"/>
                </a:solidFill>
              </a:defRPr>
            </a:lvl7pPr>
            <a:lvl8pPr lvl="7" algn="r">
              <a:lnSpc>
                <a:spcPct val="115000"/>
              </a:lnSpc>
              <a:spcBef>
                <a:spcPts val="0"/>
              </a:spcBef>
              <a:spcAft>
                <a:spcPts val="0"/>
              </a:spcAft>
              <a:buClr>
                <a:schemeClr val="dk1"/>
              </a:buClr>
              <a:buSzPts val="800"/>
              <a:buFont typeface="Inter"/>
              <a:buNone/>
              <a:defRPr sz="800">
                <a:solidFill>
                  <a:schemeClr val="dk1"/>
                </a:solidFill>
              </a:defRPr>
            </a:lvl8pPr>
            <a:lvl9pPr lvl="8" algn="r">
              <a:lnSpc>
                <a:spcPct val="115000"/>
              </a:lnSpc>
              <a:spcBef>
                <a:spcPts val="0"/>
              </a:spcBef>
              <a:spcAft>
                <a:spcPts val="0"/>
              </a:spcAft>
              <a:buClr>
                <a:schemeClr val="dk1"/>
              </a:buClr>
              <a:buSzPts val="800"/>
              <a:buFont typeface="Inter"/>
              <a:buNone/>
              <a:defRPr sz="800">
                <a:solidFill>
                  <a:schemeClr val="dk1"/>
                </a:solidFill>
              </a:defRPr>
            </a:lvl9pPr>
          </a:lstStyle>
          <a:p/>
        </p:txBody>
      </p:sp>
      <p:sp>
        <p:nvSpPr>
          <p:cNvPr id="125" name="Google Shape;125;p8"/>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l">
              <a:lnSpc>
                <a:spcPct val="100000"/>
              </a:lnSpc>
              <a:spcBef>
                <a:spcPts val="0"/>
              </a:spcBef>
              <a:spcAft>
                <a:spcPts val="0"/>
              </a:spcAft>
              <a:buClr>
                <a:schemeClr val="dk1"/>
              </a:buClr>
              <a:buSzPts val="2400"/>
              <a:buNone/>
              <a:defRPr sz="2400">
                <a:solidFill>
                  <a:schemeClr val="dk1"/>
                </a:solidFill>
              </a:defRPr>
            </a:lvl2pPr>
            <a:lvl3pPr lvl="2" algn="l">
              <a:lnSpc>
                <a:spcPct val="100000"/>
              </a:lnSpc>
              <a:spcBef>
                <a:spcPts val="0"/>
              </a:spcBef>
              <a:spcAft>
                <a:spcPts val="0"/>
              </a:spcAft>
              <a:buClr>
                <a:schemeClr val="dk1"/>
              </a:buClr>
              <a:buSzPts val="2400"/>
              <a:buNone/>
              <a:defRPr sz="2400">
                <a:solidFill>
                  <a:schemeClr val="dk1"/>
                </a:solidFill>
              </a:defRPr>
            </a:lvl3pPr>
            <a:lvl4pPr lvl="3" algn="l">
              <a:lnSpc>
                <a:spcPct val="100000"/>
              </a:lnSpc>
              <a:spcBef>
                <a:spcPts val="0"/>
              </a:spcBef>
              <a:spcAft>
                <a:spcPts val="0"/>
              </a:spcAft>
              <a:buClr>
                <a:schemeClr val="dk1"/>
              </a:buClr>
              <a:buSzPts val="2400"/>
              <a:buNone/>
              <a:defRPr sz="2400">
                <a:solidFill>
                  <a:schemeClr val="dk1"/>
                </a:solidFill>
              </a:defRPr>
            </a:lvl4pPr>
            <a:lvl5pPr lvl="4" algn="l">
              <a:lnSpc>
                <a:spcPct val="100000"/>
              </a:lnSpc>
              <a:spcBef>
                <a:spcPts val="0"/>
              </a:spcBef>
              <a:spcAft>
                <a:spcPts val="0"/>
              </a:spcAft>
              <a:buClr>
                <a:schemeClr val="dk1"/>
              </a:buClr>
              <a:buSzPts val="2400"/>
              <a:buNone/>
              <a:defRPr sz="2400">
                <a:solidFill>
                  <a:schemeClr val="dk1"/>
                </a:solidFill>
              </a:defRPr>
            </a:lvl5pPr>
            <a:lvl6pPr lvl="5" algn="l">
              <a:lnSpc>
                <a:spcPct val="100000"/>
              </a:lnSpc>
              <a:spcBef>
                <a:spcPts val="0"/>
              </a:spcBef>
              <a:spcAft>
                <a:spcPts val="0"/>
              </a:spcAft>
              <a:buClr>
                <a:schemeClr val="dk1"/>
              </a:buClr>
              <a:buSzPts val="2400"/>
              <a:buNone/>
              <a:defRPr sz="2400">
                <a:solidFill>
                  <a:schemeClr val="dk1"/>
                </a:solidFill>
              </a:defRPr>
            </a:lvl6pPr>
            <a:lvl7pPr lvl="6" algn="l">
              <a:lnSpc>
                <a:spcPct val="100000"/>
              </a:lnSpc>
              <a:spcBef>
                <a:spcPts val="0"/>
              </a:spcBef>
              <a:spcAft>
                <a:spcPts val="0"/>
              </a:spcAft>
              <a:buClr>
                <a:schemeClr val="dk1"/>
              </a:buClr>
              <a:buSzPts val="2400"/>
              <a:buNone/>
              <a:defRPr sz="2400">
                <a:solidFill>
                  <a:schemeClr val="dk1"/>
                </a:solidFill>
              </a:defRPr>
            </a:lvl7pPr>
            <a:lvl8pPr lvl="7" algn="l">
              <a:lnSpc>
                <a:spcPct val="100000"/>
              </a:lnSpc>
              <a:spcBef>
                <a:spcPts val="0"/>
              </a:spcBef>
              <a:spcAft>
                <a:spcPts val="0"/>
              </a:spcAft>
              <a:buClr>
                <a:schemeClr val="dk1"/>
              </a:buClr>
              <a:buSzPts val="2400"/>
              <a:buNone/>
              <a:defRPr sz="2400">
                <a:solidFill>
                  <a:schemeClr val="dk1"/>
                </a:solidFill>
              </a:defRPr>
            </a:lvl8pPr>
            <a:lvl9pPr lvl="8" algn="l">
              <a:lnSpc>
                <a:spcPct val="100000"/>
              </a:lnSpc>
              <a:spcBef>
                <a:spcPts val="0"/>
              </a:spcBef>
              <a:spcAft>
                <a:spcPts val="0"/>
              </a:spcAft>
              <a:buClr>
                <a:schemeClr val="dk1"/>
              </a:buClr>
              <a:buSzPts val="2400"/>
              <a:buNone/>
              <a:defRPr sz="2400">
                <a:solidFill>
                  <a:schemeClr val="dk1"/>
                </a:solidFill>
              </a:defRPr>
            </a:lvl9pPr>
          </a:lstStyle>
          <a:p/>
        </p:txBody>
      </p:sp>
      <p:cxnSp>
        <p:nvCxnSpPr>
          <p:cNvPr id="126" name="Google Shape;126;p8"/>
          <p:cNvCxnSpPr/>
          <p:nvPr/>
        </p:nvCxnSpPr>
        <p:spPr>
          <a:xfrm>
            <a:off x="6773750" y="-200"/>
            <a:ext cx="0" cy="335100"/>
          </a:xfrm>
          <a:prstGeom prst="straightConnector1">
            <a:avLst/>
          </a:prstGeom>
          <a:noFill/>
          <a:ln cap="flat" cmpd="sng" w="9525">
            <a:solidFill>
              <a:schemeClr val="accent6"/>
            </a:solidFill>
            <a:prstDash val="solid"/>
            <a:round/>
            <a:headEnd len="sm" w="sm" type="none"/>
            <a:tailEnd len="sm" w="sm" type="none"/>
          </a:ln>
        </p:spPr>
      </p:cxnSp>
      <p:cxnSp>
        <p:nvCxnSpPr>
          <p:cNvPr id="127" name="Google Shape;127;p8"/>
          <p:cNvCxnSpPr/>
          <p:nvPr/>
        </p:nvCxnSpPr>
        <p:spPr>
          <a:xfrm>
            <a:off x="8623975" y="-200"/>
            <a:ext cx="0" cy="335100"/>
          </a:xfrm>
          <a:prstGeom prst="straightConnector1">
            <a:avLst/>
          </a:prstGeom>
          <a:noFill/>
          <a:ln cap="flat" cmpd="sng" w="9525">
            <a:solidFill>
              <a:schemeClr val="accent6"/>
            </a:solidFill>
            <a:prstDash val="solid"/>
            <a:round/>
            <a:headEnd len="sm" w="sm" type="none"/>
            <a:tailEnd len="sm" w="sm" type="none"/>
          </a:ln>
        </p:spPr>
      </p:cxnSp>
      <p:sp>
        <p:nvSpPr>
          <p:cNvPr id="128" name="Google Shape;128;p8"/>
          <p:cNvSpPr txBox="1"/>
          <p:nvPr>
            <p:ph idx="21" type="title"/>
          </p:nvPr>
        </p:nvSpPr>
        <p:spPr>
          <a:xfrm>
            <a:off x="518575" y="3955025"/>
            <a:ext cx="2079300" cy="1188600"/>
          </a:xfrm>
          <a:prstGeom prst="rect">
            <a:avLst/>
          </a:prstGeom>
          <a:noFill/>
          <a:ln>
            <a:noFill/>
          </a:ln>
        </p:spPr>
        <p:txBody>
          <a:bodyPr anchorCtr="0" anchor="ctr" bIns="0" lIns="182875" spcFirstLastPara="1" rIns="0" wrap="square" tIns="0">
            <a:noAutofit/>
          </a:bodyPr>
          <a:lstStyle>
            <a:lvl1pPr lvl="0" algn="l">
              <a:lnSpc>
                <a:spcPct val="90000"/>
              </a:lnSpc>
              <a:spcBef>
                <a:spcPts val="0"/>
              </a:spcBef>
              <a:spcAft>
                <a:spcPts val="0"/>
              </a:spcAft>
              <a:buClr>
                <a:schemeClr val="accent3"/>
              </a:buClr>
              <a:buSzPts val="5500"/>
              <a:buFont typeface="Gowun Batang"/>
              <a:buChar char="●"/>
              <a:defRPr sz="5500">
                <a:solidFill>
                  <a:schemeClr val="accent3"/>
                </a:solidFill>
              </a:defRPr>
            </a:lvl1pPr>
            <a:lvl2pPr lvl="1" algn="l">
              <a:lnSpc>
                <a:spcPct val="115000"/>
              </a:lnSpc>
              <a:spcBef>
                <a:spcPts val="0"/>
              </a:spcBef>
              <a:spcAft>
                <a:spcPts val="0"/>
              </a:spcAft>
              <a:buClr>
                <a:schemeClr val="accent3"/>
              </a:buClr>
              <a:buSzPts val="5500"/>
              <a:buFont typeface="Gowun Batang"/>
              <a:buChar char="○"/>
              <a:defRPr sz="5500">
                <a:solidFill>
                  <a:schemeClr val="accent3"/>
                </a:solidFill>
              </a:defRPr>
            </a:lvl2pPr>
            <a:lvl3pPr lvl="2" algn="l">
              <a:lnSpc>
                <a:spcPct val="115000"/>
              </a:lnSpc>
              <a:spcBef>
                <a:spcPts val="0"/>
              </a:spcBef>
              <a:spcAft>
                <a:spcPts val="0"/>
              </a:spcAft>
              <a:buClr>
                <a:schemeClr val="accent3"/>
              </a:buClr>
              <a:buSzPts val="5500"/>
              <a:buFont typeface="Gowun Batang"/>
              <a:buChar char="■"/>
              <a:defRPr sz="5500">
                <a:solidFill>
                  <a:schemeClr val="accent3"/>
                </a:solidFill>
              </a:defRPr>
            </a:lvl3pPr>
            <a:lvl4pPr lvl="3" algn="l">
              <a:lnSpc>
                <a:spcPct val="115000"/>
              </a:lnSpc>
              <a:spcBef>
                <a:spcPts val="0"/>
              </a:spcBef>
              <a:spcAft>
                <a:spcPts val="0"/>
              </a:spcAft>
              <a:buClr>
                <a:schemeClr val="accent3"/>
              </a:buClr>
              <a:buSzPts val="5500"/>
              <a:buFont typeface="Gowun Batang"/>
              <a:buChar char="●"/>
              <a:defRPr sz="5500">
                <a:solidFill>
                  <a:schemeClr val="accent3"/>
                </a:solidFill>
              </a:defRPr>
            </a:lvl4pPr>
            <a:lvl5pPr lvl="4" algn="l">
              <a:lnSpc>
                <a:spcPct val="115000"/>
              </a:lnSpc>
              <a:spcBef>
                <a:spcPts val="0"/>
              </a:spcBef>
              <a:spcAft>
                <a:spcPts val="0"/>
              </a:spcAft>
              <a:buClr>
                <a:schemeClr val="accent3"/>
              </a:buClr>
              <a:buSzPts val="5500"/>
              <a:buFont typeface="Gowun Batang"/>
              <a:buChar char="○"/>
              <a:defRPr sz="5500">
                <a:solidFill>
                  <a:schemeClr val="accent3"/>
                </a:solidFill>
              </a:defRPr>
            </a:lvl5pPr>
            <a:lvl6pPr lvl="5" algn="l">
              <a:lnSpc>
                <a:spcPct val="115000"/>
              </a:lnSpc>
              <a:spcBef>
                <a:spcPts val="0"/>
              </a:spcBef>
              <a:spcAft>
                <a:spcPts val="0"/>
              </a:spcAft>
              <a:buClr>
                <a:schemeClr val="accent3"/>
              </a:buClr>
              <a:buSzPts val="5500"/>
              <a:buFont typeface="Gowun Batang"/>
              <a:buChar char="■"/>
              <a:defRPr sz="5500">
                <a:solidFill>
                  <a:schemeClr val="accent3"/>
                </a:solidFill>
              </a:defRPr>
            </a:lvl6pPr>
            <a:lvl7pPr lvl="6" algn="l">
              <a:lnSpc>
                <a:spcPct val="115000"/>
              </a:lnSpc>
              <a:spcBef>
                <a:spcPts val="0"/>
              </a:spcBef>
              <a:spcAft>
                <a:spcPts val="0"/>
              </a:spcAft>
              <a:buClr>
                <a:schemeClr val="accent3"/>
              </a:buClr>
              <a:buSzPts val="5500"/>
              <a:buFont typeface="Gowun Batang"/>
              <a:buChar char="●"/>
              <a:defRPr sz="5500">
                <a:solidFill>
                  <a:schemeClr val="accent3"/>
                </a:solidFill>
              </a:defRPr>
            </a:lvl7pPr>
            <a:lvl8pPr lvl="7" algn="l">
              <a:lnSpc>
                <a:spcPct val="115000"/>
              </a:lnSpc>
              <a:spcBef>
                <a:spcPts val="0"/>
              </a:spcBef>
              <a:spcAft>
                <a:spcPts val="0"/>
              </a:spcAft>
              <a:buClr>
                <a:schemeClr val="accent3"/>
              </a:buClr>
              <a:buSzPts val="5500"/>
              <a:buFont typeface="Gowun Batang"/>
              <a:buChar char="○"/>
              <a:defRPr sz="5500">
                <a:solidFill>
                  <a:schemeClr val="accent3"/>
                </a:solidFill>
              </a:defRPr>
            </a:lvl8pPr>
            <a:lvl9pPr lvl="8" algn="l">
              <a:lnSpc>
                <a:spcPct val="115000"/>
              </a:lnSpc>
              <a:spcBef>
                <a:spcPts val="0"/>
              </a:spcBef>
              <a:spcAft>
                <a:spcPts val="0"/>
              </a:spcAft>
              <a:buClr>
                <a:schemeClr val="accent3"/>
              </a:buClr>
              <a:buSzPts val="5500"/>
              <a:buFont typeface="Gowun Batang"/>
              <a:buChar char="■"/>
              <a:defRPr sz="5500">
                <a:solidFill>
                  <a:schemeClr val="accent3"/>
                </a:solidFill>
              </a:defRPr>
            </a:lvl9pPr>
          </a:lstStyle>
          <a:p/>
        </p:txBody>
      </p:sp>
      <p:sp>
        <p:nvSpPr>
          <p:cNvPr id="129" name="Google Shape;129;p8"/>
          <p:cNvSpPr txBox="1"/>
          <p:nvPr>
            <p:ph idx="22" type="title"/>
          </p:nvPr>
        </p:nvSpPr>
        <p:spPr>
          <a:xfrm>
            <a:off x="2596700" y="3955025"/>
            <a:ext cx="2086500" cy="1188600"/>
          </a:xfrm>
          <a:prstGeom prst="rect">
            <a:avLst/>
          </a:prstGeom>
          <a:noFill/>
          <a:ln>
            <a:noFill/>
          </a:ln>
        </p:spPr>
        <p:txBody>
          <a:bodyPr anchorCtr="0" anchor="ctr" bIns="0" lIns="182875" spcFirstLastPara="1" rIns="0" wrap="square" tIns="0">
            <a:noAutofit/>
          </a:bodyPr>
          <a:lstStyle>
            <a:lvl1pPr lvl="0" algn="l">
              <a:lnSpc>
                <a:spcPct val="90000"/>
              </a:lnSpc>
              <a:spcBef>
                <a:spcPts val="0"/>
              </a:spcBef>
              <a:spcAft>
                <a:spcPts val="0"/>
              </a:spcAft>
              <a:buClr>
                <a:schemeClr val="accent3"/>
              </a:buClr>
              <a:buSzPts val="5500"/>
              <a:buFont typeface="Gowun Batang"/>
              <a:buChar char="●"/>
              <a:defRPr sz="5500">
                <a:solidFill>
                  <a:schemeClr val="accent3"/>
                </a:solidFill>
              </a:defRPr>
            </a:lvl1pPr>
            <a:lvl2pPr lvl="1" algn="l">
              <a:lnSpc>
                <a:spcPct val="115000"/>
              </a:lnSpc>
              <a:spcBef>
                <a:spcPts val="0"/>
              </a:spcBef>
              <a:spcAft>
                <a:spcPts val="0"/>
              </a:spcAft>
              <a:buClr>
                <a:schemeClr val="accent3"/>
              </a:buClr>
              <a:buSzPts val="5500"/>
              <a:buFont typeface="Gowun Batang"/>
              <a:buChar char="○"/>
              <a:defRPr sz="5500">
                <a:solidFill>
                  <a:schemeClr val="accent3"/>
                </a:solidFill>
              </a:defRPr>
            </a:lvl2pPr>
            <a:lvl3pPr lvl="2" algn="l">
              <a:lnSpc>
                <a:spcPct val="115000"/>
              </a:lnSpc>
              <a:spcBef>
                <a:spcPts val="0"/>
              </a:spcBef>
              <a:spcAft>
                <a:spcPts val="0"/>
              </a:spcAft>
              <a:buClr>
                <a:schemeClr val="accent3"/>
              </a:buClr>
              <a:buSzPts val="5500"/>
              <a:buFont typeface="Gowun Batang"/>
              <a:buChar char="■"/>
              <a:defRPr sz="5500">
                <a:solidFill>
                  <a:schemeClr val="accent3"/>
                </a:solidFill>
              </a:defRPr>
            </a:lvl3pPr>
            <a:lvl4pPr lvl="3" algn="l">
              <a:lnSpc>
                <a:spcPct val="115000"/>
              </a:lnSpc>
              <a:spcBef>
                <a:spcPts val="0"/>
              </a:spcBef>
              <a:spcAft>
                <a:spcPts val="0"/>
              </a:spcAft>
              <a:buClr>
                <a:schemeClr val="accent3"/>
              </a:buClr>
              <a:buSzPts val="5500"/>
              <a:buFont typeface="Gowun Batang"/>
              <a:buChar char="●"/>
              <a:defRPr sz="5500">
                <a:solidFill>
                  <a:schemeClr val="accent3"/>
                </a:solidFill>
              </a:defRPr>
            </a:lvl4pPr>
            <a:lvl5pPr lvl="4" algn="l">
              <a:lnSpc>
                <a:spcPct val="115000"/>
              </a:lnSpc>
              <a:spcBef>
                <a:spcPts val="0"/>
              </a:spcBef>
              <a:spcAft>
                <a:spcPts val="0"/>
              </a:spcAft>
              <a:buClr>
                <a:schemeClr val="accent3"/>
              </a:buClr>
              <a:buSzPts val="5500"/>
              <a:buFont typeface="Gowun Batang"/>
              <a:buChar char="○"/>
              <a:defRPr sz="5500">
                <a:solidFill>
                  <a:schemeClr val="accent3"/>
                </a:solidFill>
              </a:defRPr>
            </a:lvl5pPr>
            <a:lvl6pPr lvl="5" algn="l">
              <a:lnSpc>
                <a:spcPct val="115000"/>
              </a:lnSpc>
              <a:spcBef>
                <a:spcPts val="0"/>
              </a:spcBef>
              <a:spcAft>
                <a:spcPts val="0"/>
              </a:spcAft>
              <a:buClr>
                <a:schemeClr val="accent3"/>
              </a:buClr>
              <a:buSzPts val="5500"/>
              <a:buFont typeface="Gowun Batang"/>
              <a:buChar char="■"/>
              <a:defRPr sz="5500">
                <a:solidFill>
                  <a:schemeClr val="accent3"/>
                </a:solidFill>
              </a:defRPr>
            </a:lvl6pPr>
            <a:lvl7pPr lvl="6" algn="l">
              <a:lnSpc>
                <a:spcPct val="115000"/>
              </a:lnSpc>
              <a:spcBef>
                <a:spcPts val="0"/>
              </a:spcBef>
              <a:spcAft>
                <a:spcPts val="0"/>
              </a:spcAft>
              <a:buClr>
                <a:schemeClr val="accent3"/>
              </a:buClr>
              <a:buSzPts val="5500"/>
              <a:buFont typeface="Gowun Batang"/>
              <a:buChar char="●"/>
              <a:defRPr sz="5500">
                <a:solidFill>
                  <a:schemeClr val="accent3"/>
                </a:solidFill>
              </a:defRPr>
            </a:lvl7pPr>
            <a:lvl8pPr lvl="7" algn="l">
              <a:lnSpc>
                <a:spcPct val="115000"/>
              </a:lnSpc>
              <a:spcBef>
                <a:spcPts val="0"/>
              </a:spcBef>
              <a:spcAft>
                <a:spcPts val="0"/>
              </a:spcAft>
              <a:buClr>
                <a:schemeClr val="accent3"/>
              </a:buClr>
              <a:buSzPts val="5500"/>
              <a:buFont typeface="Gowun Batang"/>
              <a:buChar char="○"/>
              <a:defRPr sz="5500">
                <a:solidFill>
                  <a:schemeClr val="accent3"/>
                </a:solidFill>
              </a:defRPr>
            </a:lvl8pPr>
            <a:lvl9pPr lvl="8" algn="l">
              <a:lnSpc>
                <a:spcPct val="115000"/>
              </a:lnSpc>
              <a:spcBef>
                <a:spcPts val="0"/>
              </a:spcBef>
              <a:spcAft>
                <a:spcPts val="0"/>
              </a:spcAft>
              <a:buClr>
                <a:schemeClr val="accent3"/>
              </a:buClr>
              <a:buSzPts val="5500"/>
              <a:buFont typeface="Gowun Batang"/>
              <a:buChar char="■"/>
              <a:defRPr sz="5500">
                <a:solidFill>
                  <a:schemeClr val="accent3"/>
                </a:solidFill>
              </a:defRPr>
            </a:lvl9pPr>
          </a:lstStyle>
          <a:p/>
        </p:txBody>
      </p:sp>
      <p:sp>
        <p:nvSpPr>
          <p:cNvPr id="130" name="Google Shape;130;p8"/>
          <p:cNvSpPr txBox="1"/>
          <p:nvPr>
            <p:ph idx="23" type="subTitle"/>
          </p:nvPr>
        </p:nvSpPr>
        <p:spPr>
          <a:xfrm>
            <a:off x="4684800" y="1002050"/>
            <a:ext cx="2086500" cy="153900"/>
          </a:xfrm>
          <a:prstGeom prst="rect">
            <a:avLst/>
          </a:prstGeom>
          <a:noFill/>
          <a:ln>
            <a:noFill/>
          </a:ln>
        </p:spPr>
        <p:txBody>
          <a:bodyPr anchorCtr="0" anchor="t" bIns="0" lIns="182875" spcFirstLastPara="1" rIns="182875" wrap="square" tIns="0">
            <a:normAutofit/>
          </a:bodyPr>
          <a:lstStyle>
            <a:lvl1pPr lvl="0"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1pPr>
            <a:lvl2pPr lvl="1"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2pPr>
            <a:lvl3pPr lvl="2"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3pPr>
            <a:lvl4pPr lvl="3"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4pPr>
            <a:lvl5pPr lvl="4"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5pPr>
            <a:lvl6pPr lvl="5"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6pPr>
            <a:lvl7pPr lvl="6"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7pPr>
            <a:lvl8pPr lvl="7"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8pPr>
            <a:lvl9pPr lvl="8"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9pPr>
          </a:lstStyle>
          <a:p/>
        </p:txBody>
      </p:sp>
      <p:sp>
        <p:nvSpPr>
          <p:cNvPr id="131" name="Google Shape;131;p8"/>
          <p:cNvSpPr txBox="1"/>
          <p:nvPr>
            <p:ph idx="24" type="subTitle"/>
          </p:nvPr>
        </p:nvSpPr>
        <p:spPr>
          <a:xfrm>
            <a:off x="4684871" y="1186850"/>
            <a:ext cx="2086500" cy="480300"/>
          </a:xfrm>
          <a:prstGeom prst="rect">
            <a:avLst/>
          </a:prstGeom>
          <a:noFill/>
          <a:ln>
            <a:noFill/>
          </a:ln>
        </p:spPr>
        <p:txBody>
          <a:bodyPr anchorCtr="0" anchor="b" bIns="0" lIns="182875" spcFirstLastPara="1" rIns="91425" wrap="square" tIns="0">
            <a:normAutofit/>
          </a:bodyPr>
          <a:lstStyle>
            <a:lvl1pPr lvl="0"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1pPr>
            <a:lvl2pPr lvl="1"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2pPr>
            <a:lvl3pPr lvl="2"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3pPr>
            <a:lvl4pPr lvl="3"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4pPr>
            <a:lvl5pPr lvl="4"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5pPr>
            <a:lvl6pPr lvl="5"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6pPr>
            <a:lvl7pPr lvl="6"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7pPr>
            <a:lvl8pPr lvl="7"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8pPr>
            <a:lvl9pPr lvl="8"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9pPr>
          </a:lstStyle>
          <a:p/>
        </p:txBody>
      </p:sp>
      <p:sp>
        <p:nvSpPr>
          <p:cNvPr id="132" name="Google Shape;132;p8"/>
          <p:cNvSpPr txBox="1"/>
          <p:nvPr>
            <p:ph idx="25" type="subTitle"/>
          </p:nvPr>
        </p:nvSpPr>
        <p:spPr>
          <a:xfrm>
            <a:off x="4684875" y="3088650"/>
            <a:ext cx="2086500" cy="243000"/>
          </a:xfrm>
          <a:prstGeom prst="rect">
            <a:avLst/>
          </a:prstGeom>
          <a:noFill/>
          <a:ln>
            <a:noFill/>
          </a:ln>
        </p:spPr>
        <p:txBody>
          <a:bodyPr anchorCtr="0" anchor="b" bIns="0" lIns="182875" spcFirstLastPara="1" rIns="91425" wrap="square" tIns="0">
            <a:normAutofit/>
          </a:bodyPr>
          <a:lstStyle>
            <a:lvl1pPr lvl="0"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1pPr>
            <a:lvl2pPr lvl="1"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2pPr>
            <a:lvl3pPr lvl="2"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3pPr>
            <a:lvl4pPr lvl="3"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4pPr>
            <a:lvl5pPr lvl="4"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5pPr>
            <a:lvl6pPr lvl="5"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6pPr>
            <a:lvl7pPr lvl="6"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7pPr>
            <a:lvl8pPr lvl="7"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8pPr>
            <a:lvl9pPr lvl="8"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9pPr>
          </a:lstStyle>
          <a:p/>
        </p:txBody>
      </p:sp>
      <p:sp>
        <p:nvSpPr>
          <p:cNvPr id="133" name="Google Shape;133;p8"/>
          <p:cNvSpPr txBox="1"/>
          <p:nvPr>
            <p:ph idx="26" type="subTitle"/>
          </p:nvPr>
        </p:nvSpPr>
        <p:spPr>
          <a:xfrm>
            <a:off x="4684875" y="4079075"/>
            <a:ext cx="2086500" cy="243000"/>
          </a:xfrm>
          <a:prstGeom prst="rect">
            <a:avLst/>
          </a:prstGeom>
          <a:noFill/>
          <a:ln>
            <a:noFill/>
          </a:ln>
        </p:spPr>
        <p:txBody>
          <a:bodyPr anchorCtr="0" anchor="b" bIns="0" lIns="182875" spcFirstLastPara="1" rIns="91425" wrap="square" tIns="0">
            <a:normAutofit/>
          </a:bodyPr>
          <a:lstStyle>
            <a:lvl1pPr lvl="0"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1pPr>
            <a:lvl2pPr lvl="1"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2pPr>
            <a:lvl3pPr lvl="2"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3pPr>
            <a:lvl4pPr lvl="3"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4pPr>
            <a:lvl5pPr lvl="4"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5pPr>
            <a:lvl6pPr lvl="5"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6pPr>
            <a:lvl7pPr lvl="6"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7pPr>
            <a:lvl8pPr lvl="7"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8pPr>
            <a:lvl9pPr lvl="8" algn="l">
              <a:lnSpc>
                <a:spcPct val="115000"/>
              </a:lnSpc>
              <a:spcBef>
                <a:spcPts val="0"/>
              </a:spcBef>
              <a:spcAft>
                <a:spcPts val="0"/>
              </a:spcAft>
              <a:buClr>
                <a:schemeClr val="dk2"/>
              </a:buClr>
              <a:buSzPts val="1000"/>
              <a:buFont typeface="Inter SemiBold"/>
              <a:buNone/>
              <a:defRPr sz="1000">
                <a:solidFill>
                  <a:schemeClr val="dk2"/>
                </a:solidFill>
                <a:latin typeface="Inter SemiBold"/>
                <a:ea typeface="Inter SemiBold"/>
                <a:cs typeface="Inter SemiBold"/>
                <a:sym typeface="Inter SemiBold"/>
              </a:defRPr>
            </a:lvl9pPr>
          </a:lstStyle>
          <a:p/>
        </p:txBody>
      </p:sp>
      <p:sp>
        <p:nvSpPr>
          <p:cNvPr id="134" name="Google Shape;134;p8"/>
          <p:cNvSpPr txBox="1"/>
          <p:nvPr>
            <p:ph idx="27" type="body"/>
          </p:nvPr>
        </p:nvSpPr>
        <p:spPr>
          <a:xfrm>
            <a:off x="4684800" y="4385550"/>
            <a:ext cx="2086500" cy="609600"/>
          </a:xfrm>
          <a:prstGeom prst="rect">
            <a:avLst/>
          </a:prstGeom>
          <a:noFill/>
          <a:ln>
            <a:noFill/>
          </a:ln>
        </p:spPr>
        <p:txBody>
          <a:bodyPr anchorCtr="0" anchor="t" bIns="0" lIns="182875" spcFirstLastPara="1" rIns="182875" wrap="square" tIns="0">
            <a:noAutofit/>
          </a:bodyPr>
          <a:lstStyle>
            <a:lvl1pPr indent="-292100" lvl="0" marL="457200" algn="l">
              <a:lnSpc>
                <a:spcPct val="105000"/>
              </a:lnSpc>
              <a:spcBef>
                <a:spcPts val="0"/>
              </a:spcBef>
              <a:spcAft>
                <a:spcPts val="0"/>
              </a:spcAft>
              <a:buClr>
                <a:schemeClr val="dk2"/>
              </a:buClr>
              <a:buSzPts val="1000"/>
              <a:buFont typeface="Inter"/>
              <a:buChar char="●"/>
              <a:defRPr sz="1000">
                <a:solidFill>
                  <a:schemeClr val="dk2"/>
                </a:solidFill>
              </a:defRPr>
            </a:lvl1pPr>
            <a:lvl2pPr indent="-292100" lvl="1" marL="914400" algn="l">
              <a:lnSpc>
                <a:spcPct val="105000"/>
              </a:lnSpc>
              <a:spcBef>
                <a:spcPts val="800"/>
              </a:spcBef>
              <a:spcAft>
                <a:spcPts val="0"/>
              </a:spcAft>
              <a:buClr>
                <a:schemeClr val="dk2"/>
              </a:buClr>
              <a:buSzPts val="1000"/>
              <a:buFont typeface="Inter"/>
              <a:buChar char="○"/>
              <a:defRPr sz="1000">
                <a:solidFill>
                  <a:schemeClr val="dk2"/>
                </a:solidFill>
              </a:defRPr>
            </a:lvl2pPr>
            <a:lvl3pPr indent="-292100" lvl="2" marL="1371600" algn="l">
              <a:lnSpc>
                <a:spcPct val="105000"/>
              </a:lnSpc>
              <a:spcBef>
                <a:spcPts val="800"/>
              </a:spcBef>
              <a:spcAft>
                <a:spcPts val="0"/>
              </a:spcAft>
              <a:buClr>
                <a:schemeClr val="dk2"/>
              </a:buClr>
              <a:buSzPts val="1000"/>
              <a:buFont typeface="Inter"/>
              <a:buChar char="■"/>
              <a:defRPr sz="1000">
                <a:solidFill>
                  <a:schemeClr val="dk2"/>
                </a:solidFill>
              </a:defRPr>
            </a:lvl3pPr>
            <a:lvl4pPr indent="-292100" lvl="3" marL="1828800" algn="l">
              <a:lnSpc>
                <a:spcPct val="105000"/>
              </a:lnSpc>
              <a:spcBef>
                <a:spcPts val="800"/>
              </a:spcBef>
              <a:spcAft>
                <a:spcPts val="0"/>
              </a:spcAft>
              <a:buClr>
                <a:schemeClr val="dk2"/>
              </a:buClr>
              <a:buSzPts val="1000"/>
              <a:buFont typeface="Inter"/>
              <a:buChar char="●"/>
              <a:defRPr sz="1000">
                <a:solidFill>
                  <a:schemeClr val="dk2"/>
                </a:solidFill>
              </a:defRPr>
            </a:lvl4pPr>
            <a:lvl5pPr indent="-292100" lvl="4" marL="2286000" algn="l">
              <a:lnSpc>
                <a:spcPct val="105000"/>
              </a:lnSpc>
              <a:spcBef>
                <a:spcPts val="800"/>
              </a:spcBef>
              <a:spcAft>
                <a:spcPts val="0"/>
              </a:spcAft>
              <a:buClr>
                <a:schemeClr val="dk2"/>
              </a:buClr>
              <a:buSzPts val="1000"/>
              <a:buFont typeface="Inter"/>
              <a:buChar char="○"/>
              <a:defRPr sz="1000">
                <a:solidFill>
                  <a:schemeClr val="dk2"/>
                </a:solidFill>
              </a:defRPr>
            </a:lvl5pPr>
            <a:lvl6pPr indent="-292100" lvl="5" marL="2743200" algn="l">
              <a:lnSpc>
                <a:spcPct val="105000"/>
              </a:lnSpc>
              <a:spcBef>
                <a:spcPts val="800"/>
              </a:spcBef>
              <a:spcAft>
                <a:spcPts val="0"/>
              </a:spcAft>
              <a:buClr>
                <a:schemeClr val="dk2"/>
              </a:buClr>
              <a:buSzPts val="1000"/>
              <a:buFont typeface="Inter"/>
              <a:buChar char="■"/>
              <a:defRPr sz="1000">
                <a:solidFill>
                  <a:schemeClr val="dk2"/>
                </a:solidFill>
              </a:defRPr>
            </a:lvl6pPr>
            <a:lvl7pPr indent="-292100" lvl="6" marL="3200400" algn="l">
              <a:lnSpc>
                <a:spcPct val="105000"/>
              </a:lnSpc>
              <a:spcBef>
                <a:spcPts val="800"/>
              </a:spcBef>
              <a:spcAft>
                <a:spcPts val="0"/>
              </a:spcAft>
              <a:buClr>
                <a:schemeClr val="dk2"/>
              </a:buClr>
              <a:buSzPts val="1000"/>
              <a:buFont typeface="Inter"/>
              <a:buChar char="●"/>
              <a:defRPr sz="1000">
                <a:solidFill>
                  <a:schemeClr val="dk2"/>
                </a:solidFill>
              </a:defRPr>
            </a:lvl7pPr>
            <a:lvl8pPr indent="-292100" lvl="7" marL="3657600" algn="l">
              <a:lnSpc>
                <a:spcPct val="105000"/>
              </a:lnSpc>
              <a:spcBef>
                <a:spcPts val="800"/>
              </a:spcBef>
              <a:spcAft>
                <a:spcPts val="0"/>
              </a:spcAft>
              <a:buClr>
                <a:schemeClr val="dk2"/>
              </a:buClr>
              <a:buSzPts val="1000"/>
              <a:buFont typeface="Inter"/>
              <a:buChar char="○"/>
              <a:defRPr sz="1000">
                <a:solidFill>
                  <a:schemeClr val="dk2"/>
                </a:solidFill>
              </a:defRPr>
            </a:lvl8pPr>
            <a:lvl9pPr indent="-292100" lvl="8" marL="4114800" algn="l">
              <a:lnSpc>
                <a:spcPct val="105000"/>
              </a:lnSpc>
              <a:spcBef>
                <a:spcPts val="800"/>
              </a:spcBef>
              <a:spcAft>
                <a:spcPts val="800"/>
              </a:spcAft>
              <a:buClr>
                <a:schemeClr val="dk2"/>
              </a:buClr>
              <a:buSzPts val="1000"/>
              <a:buFont typeface="Inter"/>
              <a:buChar char="■"/>
              <a:defRPr sz="1000">
                <a:solidFill>
                  <a:schemeClr val="dk2"/>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BLANK_1_1_1_1_1_1_1_1_1_1_1_1_1_1_1_1_1">
    <p:bg>
      <p:bgPr>
        <a:solidFill>
          <a:schemeClr val="lt2"/>
        </a:solidFill>
      </p:bgPr>
    </p:bg>
    <p:spTree>
      <p:nvGrpSpPr>
        <p:cNvPr id="1300" name="Shape 1300"/>
        <p:cNvGrpSpPr/>
        <p:nvPr/>
      </p:nvGrpSpPr>
      <p:grpSpPr>
        <a:xfrm>
          <a:off x="0" y="0"/>
          <a:ext cx="0" cy="0"/>
          <a:chOff x="0" y="0"/>
          <a:chExt cx="0" cy="0"/>
        </a:xfrm>
      </p:grpSpPr>
      <p:sp>
        <p:nvSpPr>
          <p:cNvPr id="1301" name="Google Shape;1301;p71"/>
          <p:cNvSpPr/>
          <p:nvPr>
            <p:ph idx="2" type="pic"/>
          </p:nvPr>
        </p:nvSpPr>
        <p:spPr>
          <a:xfrm>
            <a:off x="779675" y="1186481"/>
            <a:ext cx="3819900" cy="2148900"/>
          </a:xfrm>
          <a:prstGeom prst="roundRect">
            <a:avLst>
              <a:gd fmla="val 6865" name="adj"/>
            </a:avLst>
          </a:prstGeom>
          <a:noFill/>
          <a:ln>
            <a:noFill/>
          </a:ln>
        </p:spPr>
      </p:sp>
      <p:sp>
        <p:nvSpPr>
          <p:cNvPr id="1302" name="Google Shape;1302;p71"/>
          <p:cNvSpPr/>
          <p:nvPr>
            <p:ph idx="3" type="pic"/>
          </p:nvPr>
        </p:nvSpPr>
        <p:spPr>
          <a:xfrm>
            <a:off x="4798950" y="1186481"/>
            <a:ext cx="3819900" cy="2148900"/>
          </a:xfrm>
          <a:prstGeom prst="roundRect">
            <a:avLst>
              <a:gd fmla="val 6865" name="adj"/>
            </a:avLst>
          </a:prstGeom>
          <a:noFill/>
          <a:ln>
            <a:noFill/>
          </a:ln>
        </p:spPr>
      </p:sp>
      <p:sp>
        <p:nvSpPr>
          <p:cNvPr id="1303" name="Google Shape;1303;p71"/>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304" name="Google Shape;1304;p71"/>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305" name="Google Shape;1305;p71"/>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306" name="Google Shape;1306;p71"/>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07" name="Google Shape;1307;p71"/>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08" name="Google Shape;1308;p71"/>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309" name="Google Shape;1309;p71"/>
          <p:cNvSpPr txBox="1"/>
          <p:nvPr>
            <p:ph idx="1" type="body"/>
          </p:nvPr>
        </p:nvSpPr>
        <p:spPr>
          <a:xfrm>
            <a:off x="774225" y="3890075"/>
            <a:ext cx="3819900" cy="9399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10" name="Google Shape;1310;p71"/>
          <p:cNvSpPr txBox="1"/>
          <p:nvPr>
            <p:ph idx="4" type="body"/>
          </p:nvPr>
        </p:nvSpPr>
        <p:spPr>
          <a:xfrm>
            <a:off x="4796213" y="3890075"/>
            <a:ext cx="3819900" cy="9399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11" name="Google Shape;1311;p71"/>
          <p:cNvSpPr txBox="1"/>
          <p:nvPr>
            <p:ph idx="5" type="subTitle"/>
          </p:nvPr>
        </p:nvSpPr>
        <p:spPr>
          <a:xfrm>
            <a:off x="779650" y="3337750"/>
            <a:ext cx="3819900" cy="5520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500"/>
              <a:buFont typeface="Inter Medium"/>
              <a:buNone/>
              <a:defRPr sz="1500">
                <a:solidFill>
                  <a:schemeClr val="accent1"/>
                </a:solidFill>
                <a:latin typeface="Inter Medium"/>
                <a:ea typeface="Inter Medium"/>
                <a:cs typeface="Inter Medium"/>
                <a:sym typeface="Inter Medium"/>
              </a:defRPr>
            </a:lvl9pPr>
          </a:lstStyle>
          <a:p/>
        </p:txBody>
      </p:sp>
      <p:sp>
        <p:nvSpPr>
          <p:cNvPr id="1312" name="Google Shape;1312;p71"/>
          <p:cNvSpPr txBox="1"/>
          <p:nvPr>
            <p:ph idx="6" type="subTitle"/>
          </p:nvPr>
        </p:nvSpPr>
        <p:spPr>
          <a:xfrm>
            <a:off x="4801700" y="3337750"/>
            <a:ext cx="3819900" cy="5520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500"/>
              <a:buFont typeface="Inter Medium"/>
              <a:buNone/>
              <a:defRPr sz="1500">
                <a:solidFill>
                  <a:schemeClr val="accent1"/>
                </a:solidFill>
                <a:latin typeface="Inter Medium"/>
                <a:ea typeface="Inter Medium"/>
                <a:cs typeface="Inter Medium"/>
                <a:sym typeface="Inter Medium"/>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 ALT 1">
  <p:cSld name="BLANK_1_1_1_1_1_1_1_1_1_1_1_1_1_1_1_1_1_2">
    <p:bg>
      <p:bgPr>
        <a:solidFill>
          <a:schemeClr val="lt2"/>
        </a:solidFill>
      </p:bgPr>
    </p:bg>
    <p:spTree>
      <p:nvGrpSpPr>
        <p:cNvPr id="1313" name="Shape 1313"/>
        <p:cNvGrpSpPr/>
        <p:nvPr/>
      </p:nvGrpSpPr>
      <p:grpSpPr>
        <a:xfrm>
          <a:off x="0" y="0"/>
          <a:ext cx="0" cy="0"/>
          <a:chOff x="0" y="0"/>
          <a:chExt cx="0" cy="0"/>
        </a:xfrm>
      </p:grpSpPr>
      <p:sp>
        <p:nvSpPr>
          <p:cNvPr id="1314" name="Google Shape;1314;p72"/>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15" name="Google Shape;1315;p72"/>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316" name="Google Shape;1316;p72"/>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17" name="Google Shape;1317;p72"/>
          <p:cNvSpPr/>
          <p:nvPr>
            <p:ph idx="4" type="pic"/>
          </p:nvPr>
        </p:nvSpPr>
        <p:spPr>
          <a:xfrm>
            <a:off x="779675" y="1186481"/>
            <a:ext cx="3819900" cy="2148900"/>
          </a:xfrm>
          <a:prstGeom prst="roundRect">
            <a:avLst>
              <a:gd fmla="val 6865" name="adj"/>
            </a:avLst>
          </a:prstGeom>
          <a:noFill/>
          <a:ln>
            <a:noFill/>
          </a:ln>
        </p:spPr>
      </p:sp>
      <p:sp>
        <p:nvSpPr>
          <p:cNvPr id="1318" name="Google Shape;1318;p72"/>
          <p:cNvSpPr/>
          <p:nvPr>
            <p:ph idx="5" type="pic"/>
          </p:nvPr>
        </p:nvSpPr>
        <p:spPr>
          <a:xfrm>
            <a:off x="4798950" y="1186481"/>
            <a:ext cx="3819900" cy="2148900"/>
          </a:xfrm>
          <a:prstGeom prst="roundRect">
            <a:avLst>
              <a:gd fmla="val 6865" name="adj"/>
            </a:avLst>
          </a:prstGeom>
          <a:noFill/>
          <a:ln>
            <a:noFill/>
          </a:ln>
        </p:spPr>
      </p:sp>
      <p:sp>
        <p:nvSpPr>
          <p:cNvPr id="1319" name="Google Shape;1319;p72"/>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320" name="Google Shape;1320;p72"/>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321" name="Google Shape;1321;p72"/>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322" name="Google Shape;1322;p72"/>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23" name="Google Shape;1323;p72"/>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24" name="Google Shape;1324;p72"/>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325" name="Google Shape;1325;p72"/>
          <p:cNvSpPr txBox="1"/>
          <p:nvPr>
            <p:ph idx="6" type="body"/>
          </p:nvPr>
        </p:nvSpPr>
        <p:spPr>
          <a:xfrm>
            <a:off x="774225" y="3890075"/>
            <a:ext cx="3819900" cy="9399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26" name="Google Shape;1326;p72"/>
          <p:cNvSpPr txBox="1"/>
          <p:nvPr>
            <p:ph idx="7" type="body"/>
          </p:nvPr>
        </p:nvSpPr>
        <p:spPr>
          <a:xfrm>
            <a:off x="4796213" y="3890075"/>
            <a:ext cx="3819900" cy="9399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27" name="Google Shape;1327;p72"/>
          <p:cNvSpPr txBox="1"/>
          <p:nvPr>
            <p:ph idx="8" type="subTitle"/>
          </p:nvPr>
        </p:nvSpPr>
        <p:spPr>
          <a:xfrm>
            <a:off x="779650" y="3337750"/>
            <a:ext cx="3819900" cy="5520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500"/>
              <a:buFont typeface="Inter Medium"/>
              <a:buNone/>
              <a:defRPr sz="1500">
                <a:solidFill>
                  <a:schemeClr val="accent1"/>
                </a:solidFill>
                <a:latin typeface="Inter Medium"/>
                <a:ea typeface="Inter Medium"/>
                <a:cs typeface="Inter Medium"/>
                <a:sym typeface="Inter Medium"/>
              </a:defRPr>
            </a:lvl9pPr>
          </a:lstStyle>
          <a:p/>
        </p:txBody>
      </p:sp>
      <p:sp>
        <p:nvSpPr>
          <p:cNvPr id="1328" name="Google Shape;1328;p72"/>
          <p:cNvSpPr txBox="1"/>
          <p:nvPr>
            <p:ph idx="9" type="subTitle"/>
          </p:nvPr>
        </p:nvSpPr>
        <p:spPr>
          <a:xfrm>
            <a:off x="4801700" y="3337750"/>
            <a:ext cx="3819900" cy="5520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500"/>
              <a:buFont typeface="Inter Medium"/>
              <a:buNone/>
              <a:defRPr sz="1500">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500"/>
              <a:buFont typeface="Inter Medium"/>
              <a:buNone/>
              <a:defRPr sz="1500">
                <a:solidFill>
                  <a:schemeClr val="accent1"/>
                </a:solidFill>
                <a:latin typeface="Inter Medium"/>
                <a:ea typeface="Inter Medium"/>
                <a:cs typeface="Inter Medium"/>
                <a:sym typeface="Inter Medium"/>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BLANK_1_1_1_1_1_1_1_1_1_1_1_1_1_1_1_1_1_1">
    <p:bg>
      <p:bgPr>
        <a:solidFill>
          <a:schemeClr val="lt2"/>
        </a:solidFill>
      </p:bgPr>
    </p:bg>
    <p:spTree>
      <p:nvGrpSpPr>
        <p:cNvPr id="1329" name="Shape 1329"/>
        <p:cNvGrpSpPr/>
        <p:nvPr/>
      </p:nvGrpSpPr>
      <p:grpSpPr>
        <a:xfrm>
          <a:off x="0" y="0"/>
          <a:ext cx="0" cy="0"/>
          <a:chOff x="0" y="0"/>
          <a:chExt cx="0" cy="0"/>
        </a:xfrm>
      </p:grpSpPr>
      <p:sp>
        <p:nvSpPr>
          <p:cNvPr id="1330" name="Google Shape;1330;p73"/>
          <p:cNvSpPr/>
          <p:nvPr>
            <p:ph idx="2" type="pic"/>
          </p:nvPr>
        </p:nvSpPr>
        <p:spPr>
          <a:xfrm>
            <a:off x="779638" y="1448025"/>
            <a:ext cx="2424300" cy="1560300"/>
          </a:xfrm>
          <a:prstGeom prst="roundRect">
            <a:avLst>
              <a:gd fmla="val 6865" name="adj"/>
            </a:avLst>
          </a:prstGeom>
          <a:noFill/>
          <a:ln>
            <a:noFill/>
          </a:ln>
        </p:spPr>
      </p:sp>
      <p:sp>
        <p:nvSpPr>
          <p:cNvPr id="1331" name="Google Shape;1331;p73"/>
          <p:cNvSpPr/>
          <p:nvPr>
            <p:ph idx="3" type="pic"/>
          </p:nvPr>
        </p:nvSpPr>
        <p:spPr>
          <a:xfrm>
            <a:off x="3487091" y="1448025"/>
            <a:ext cx="2424300" cy="1560300"/>
          </a:xfrm>
          <a:prstGeom prst="roundRect">
            <a:avLst>
              <a:gd fmla="val 6865" name="adj"/>
            </a:avLst>
          </a:prstGeom>
          <a:noFill/>
          <a:ln>
            <a:noFill/>
          </a:ln>
        </p:spPr>
      </p:sp>
      <p:sp>
        <p:nvSpPr>
          <p:cNvPr id="1332" name="Google Shape;1332;p73"/>
          <p:cNvSpPr/>
          <p:nvPr>
            <p:ph idx="4" type="pic"/>
          </p:nvPr>
        </p:nvSpPr>
        <p:spPr>
          <a:xfrm>
            <a:off x="6194533" y="1448025"/>
            <a:ext cx="2424300" cy="1560300"/>
          </a:xfrm>
          <a:prstGeom prst="roundRect">
            <a:avLst>
              <a:gd fmla="val 6865" name="adj"/>
            </a:avLst>
          </a:prstGeom>
          <a:noFill/>
          <a:ln>
            <a:noFill/>
          </a:ln>
        </p:spPr>
      </p:sp>
      <p:sp>
        <p:nvSpPr>
          <p:cNvPr id="1333" name="Google Shape;1333;p73"/>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334" name="Google Shape;1334;p73"/>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335" name="Google Shape;1335;p73"/>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336" name="Google Shape;1336;p73"/>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37" name="Google Shape;1337;p73"/>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38" name="Google Shape;1338;p73"/>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339" name="Google Shape;1339;p73"/>
          <p:cNvSpPr txBox="1"/>
          <p:nvPr>
            <p:ph idx="1" type="body"/>
          </p:nvPr>
        </p:nvSpPr>
        <p:spPr>
          <a:xfrm>
            <a:off x="779650" y="3743925"/>
            <a:ext cx="2424300" cy="10065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1340" name="Google Shape;1340;p73"/>
          <p:cNvSpPr txBox="1"/>
          <p:nvPr>
            <p:ph idx="5" type="body"/>
          </p:nvPr>
        </p:nvSpPr>
        <p:spPr>
          <a:xfrm>
            <a:off x="3487100" y="3743925"/>
            <a:ext cx="2424300" cy="10065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41" name="Google Shape;1341;p73"/>
          <p:cNvSpPr txBox="1"/>
          <p:nvPr>
            <p:ph idx="6" type="body"/>
          </p:nvPr>
        </p:nvSpPr>
        <p:spPr>
          <a:xfrm>
            <a:off x="6194550" y="3743925"/>
            <a:ext cx="2424300" cy="10065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42" name="Google Shape;1342;p73"/>
          <p:cNvSpPr txBox="1"/>
          <p:nvPr>
            <p:ph idx="7" type="subTitle"/>
          </p:nvPr>
        </p:nvSpPr>
        <p:spPr>
          <a:xfrm>
            <a:off x="779650" y="3008350"/>
            <a:ext cx="2424300" cy="7356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200"/>
              <a:buFont typeface="Inter Medium"/>
              <a:buNone/>
              <a:defRPr>
                <a:solidFill>
                  <a:schemeClr val="accent1"/>
                </a:solidFill>
                <a:latin typeface="Inter Medium"/>
                <a:ea typeface="Inter Medium"/>
                <a:cs typeface="Inter Medium"/>
                <a:sym typeface="Inter Medium"/>
              </a:defRPr>
            </a:lvl9pPr>
          </a:lstStyle>
          <a:p/>
        </p:txBody>
      </p:sp>
      <p:sp>
        <p:nvSpPr>
          <p:cNvPr id="1343" name="Google Shape;1343;p73"/>
          <p:cNvSpPr txBox="1"/>
          <p:nvPr>
            <p:ph idx="8" type="subTitle"/>
          </p:nvPr>
        </p:nvSpPr>
        <p:spPr>
          <a:xfrm>
            <a:off x="3487100" y="3008350"/>
            <a:ext cx="2424300" cy="7356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200"/>
              <a:buFont typeface="Inter Medium"/>
              <a:buNone/>
              <a:defRPr>
                <a:solidFill>
                  <a:schemeClr val="accent1"/>
                </a:solidFill>
                <a:latin typeface="Inter Medium"/>
                <a:ea typeface="Inter Medium"/>
                <a:cs typeface="Inter Medium"/>
                <a:sym typeface="Inter Medium"/>
              </a:defRPr>
            </a:lvl9pPr>
          </a:lstStyle>
          <a:p/>
        </p:txBody>
      </p:sp>
      <p:sp>
        <p:nvSpPr>
          <p:cNvPr id="1344" name="Google Shape;1344;p73"/>
          <p:cNvSpPr txBox="1"/>
          <p:nvPr>
            <p:ph idx="9" type="subTitle"/>
          </p:nvPr>
        </p:nvSpPr>
        <p:spPr>
          <a:xfrm>
            <a:off x="6194550" y="3008350"/>
            <a:ext cx="2424300" cy="7356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200"/>
              <a:buFont typeface="Inter Medium"/>
              <a:buNone/>
              <a:defRPr>
                <a:solidFill>
                  <a:schemeClr val="accent1"/>
                </a:solidFill>
                <a:latin typeface="Inter Medium"/>
                <a:ea typeface="Inter Medium"/>
                <a:cs typeface="Inter Medium"/>
                <a:sym typeface="Inter Medium"/>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 ALT 1">
  <p:cSld name="BLANK_1_1_1_1_1_1_1_1_1_1_1_1_1_1_1_1_1_1_2">
    <p:bg>
      <p:bgPr>
        <a:solidFill>
          <a:schemeClr val="lt2"/>
        </a:solidFill>
      </p:bgPr>
    </p:bg>
    <p:spTree>
      <p:nvGrpSpPr>
        <p:cNvPr id="1345" name="Shape 1345"/>
        <p:cNvGrpSpPr/>
        <p:nvPr/>
      </p:nvGrpSpPr>
      <p:grpSpPr>
        <a:xfrm>
          <a:off x="0" y="0"/>
          <a:ext cx="0" cy="0"/>
          <a:chOff x="0" y="0"/>
          <a:chExt cx="0" cy="0"/>
        </a:xfrm>
      </p:grpSpPr>
      <p:sp>
        <p:nvSpPr>
          <p:cNvPr id="1346" name="Google Shape;1346;p74"/>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47" name="Google Shape;1347;p74"/>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348" name="Google Shape;1348;p74"/>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49" name="Google Shape;1349;p74"/>
          <p:cNvSpPr/>
          <p:nvPr>
            <p:ph idx="4" type="pic"/>
          </p:nvPr>
        </p:nvSpPr>
        <p:spPr>
          <a:xfrm>
            <a:off x="779638" y="1448025"/>
            <a:ext cx="2424300" cy="1560300"/>
          </a:xfrm>
          <a:prstGeom prst="roundRect">
            <a:avLst>
              <a:gd fmla="val 6865" name="adj"/>
            </a:avLst>
          </a:prstGeom>
          <a:noFill/>
          <a:ln>
            <a:noFill/>
          </a:ln>
        </p:spPr>
      </p:sp>
      <p:sp>
        <p:nvSpPr>
          <p:cNvPr id="1350" name="Google Shape;1350;p74"/>
          <p:cNvSpPr/>
          <p:nvPr>
            <p:ph idx="5" type="pic"/>
          </p:nvPr>
        </p:nvSpPr>
        <p:spPr>
          <a:xfrm>
            <a:off x="3487091" y="1448025"/>
            <a:ext cx="2424300" cy="1560300"/>
          </a:xfrm>
          <a:prstGeom prst="roundRect">
            <a:avLst>
              <a:gd fmla="val 6865" name="adj"/>
            </a:avLst>
          </a:prstGeom>
          <a:noFill/>
          <a:ln>
            <a:noFill/>
          </a:ln>
        </p:spPr>
      </p:sp>
      <p:sp>
        <p:nvSpPr>
          <p:cNvPr id="1351" name="Google Shape;1351;p74"/>
          <p:cNvSpPr/>
          <p:nvPr>
            <p:ph idx="6" type="pic"/>
          </p:nvPr>
        </p:nvSpPr>
        <p:spPr>
          <a:xfrm>
            <a:off x="6194533" y="1448025"/>
            <a:ext cx="2424300" cy="1560300"/>
          </a:xfrm>
          <a:prstGeom prst="roundRect">
            <a:avLst>
              <a:gd fmla="val 6865" name="adj"/>
            </a:avLst>
          </a:prstGeom>
          <a:noFill/>
          <a:ln>
            <a:noFill/>
          </a:ln>
        </p:spPr>
      </p:sp>
      <p:sp>
        <p:nvSpPr>
          <p:cNvPr id="1352" name="Google Shape;1352;p74"/>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353" name="Google Shape;1353;p74"/>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354" name="Google Shape;1354;p74"/>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355" name="Google Shape;1355;p74"/>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56" name="Google Shape;1356;p74"/>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57" name="Google Shape;1357;p74"/>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
        <p:nvSpPr>
          <p:cNvPr id="1358" name="Google Shape;1358;p74"/>
          <p:cNvSpPr txBox="1"/>
          <p:nvPr>
            <p:ph idx="7" type="body"/>
          </p:nvPr>
        </p:nvSpPr>
        <p:spPr>
          <a:xfrm>
            <a:off x="779650" y="3743925"/>
            <a:ext cx="2424300" cy="10065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1359" name="Google Shape;1359;p74"/>
          <p:cNvSpPr txBox="1"/>
          <p:nvPr>
            <p:ph idx="8" type="body"/>
          </p:nvPr>
        </p:nvSpPr>
        <p:spPr>
          <a:xfrm>
            <a:off x="3487100" y="3743925"/>
            <a:ext cx="2424300" cy="10065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60" name="Google Shape;1360;p74"/>
          <p:cNvSpPr txBox="1"/>
          <p:nvPr>
            <p:ph idx="9" type="body"/>
          </p:nvPr>
        </p:nvSpPr>
        <p:spPr>
          <a:xfrm>
            <a:off x="6194550" y="3743925"/>
            <a:ext cx="2424300" cy="1006500"/>
          </a:xfrm>
          <a:prstGeom prst="rect">
            <a:avLst/>
          </a:prstGeom>
          <a:noFill/>
          <a:ln>
            <a:noFill/>
          </a:ln>
        </p:spPr>
        <p:txBody>
          <a:bodyPr anchorCtr="0" anchor="t" bIns="91425" lIns="182875" spcFirstLastPara="1" rIns="182875" wrap="square" tIns="91425">
            <a:normAutofit/>
          </a:bodyPr>
          <a:lstStyle>
            <a:lvl1pPr indent="-292100" lvl="0" marL="457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0"/>
              </a:spcBef>
              <a:spcAft>
                <a:spcPts val="0"/>
              </a:spcAft>
              <a:buClr>
                <a:schemeClr val="lt1"/>
              </a:buClr>
              <a:buSzPts val="1000"/>
              <a:buFont typeface="Inter Light"/>
              <a:buChar char="■"/>
              <a:defRPr sz="1000">
                <a:latin typeface="Inter Light"/>
                <a:ea typeface="Inter Light"/>
                <a:cs typeface="Inter Light"/>
                <a:sym typeface="Inter Light"/>
              </a:defRPr>
            </a:lvl9pPr>
          </a:lstStyle>
          <a:p/>
        </p:txBody>
      </p:sp>
      <p:sp>
        <p:nvSpPr>
          <p:cNvPr id="1361" name="Google Shape;1361;p74"/>
          <p:cNvSpPr txBox="1"/>
          <p:nvPr>
            <p:ph idx="13" type="subTitle"/>
          </p:nvPr>
        </p:nvSpPr>
        <p:spPr>
          <a:xfrm>
            <a:off x="779650" y="3008350"/>
            <a:ext cx="2424300" cy="7356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200"/>
              <a:buFont typeface="Inter Medium"/>
              <a:buNone/>
              <a:defRPr>
                <a:solidFill>
                  <a:schemeClr val="accent1"/>
                </a:solidFill>
                <a:latin typeface="Inter Medium"/>
                <a:ea typeface="Inter Medium"/>
                <a:cs typeface="Inter Medium"/>
                <a:sym typeface="Inter Medium"/>
              </a:defRPr>
            </a:lvl9pPr>
          </a:lstStyle>
          <a:p/>
        </p:txBody>
      </p:sp>
      <p:sp>
        <p:nvSpPr>
          <p:cNvPr id="1362" name="Google Shape;1362;p74"/>
          <p:cNvSpPr txBox="1"/>
          <p:nvPr>
            <p:ph idx="14" type="subTitle"/>
          </p:nvPr>
        </p:nvSpPr>
        <p:spPr>
          <a:xfrm>
            <a:off x="3487100" y="3008350"/>
            <a:ext cx="2424300" cy="7356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200"/>
              <a:buFont typeface="Inter Medium"/>
              <a:buNone/>
              <a:defRPr>
                <a:solidFill>
                  <a:schemeClr val="accent1"/>
                </a:solidFill>
                <a:latin typeface="Inter Medium"/>
                <a:ea typeface="Inter Medium"/>
                <a:cs typeface="Inter Medium"/>
                <a:sym typeface="Inter Medium"/>
              </a:defRPr>
            </a:lvl9pPr>
          </a:lstStyle>
          <a:p/>
        </p:txBody>
      </p:sp>
      <p:sp>
        <p:nvSpPr>
          <p:cNvPr id="1363" name="Google Shape;1363;p74"/>
          <p:cNvSpPr txBox="1"/>
          <p:nvPr>
            <p:ph idx="15" type="subTitle"/>
          </p:nvPr>
        </p:nvSpPr>
        <p:spPr>
          <a:xfrm>
            <a:off x="6194550" y="3008350"/>
            <a:ext cx="2424300" cy="735600"/>
          </a:xfrm>
          <a:prstGeom prst="rect">
            <a:avLst/>
          </a:prstGeom>
          <a:noFill/>
          <a:ln>
            <a:noFill/>
          </a:ln>
        </p:spPr>
        <p:txBody>
          <a:bodyPr anchorCtr="0" anchor="b" bIns="91425" lIns="182875" spcFirstLastPara="1" rIns="91425" wrap="square" tIns="91425">
            <a:normAutofit/>
          </a:bodyPr>
          <a:lstStyle>
            <a:lvl1pPr lvl="0" algn="l">
              <a:lnSpc>
                <a:spcPct val="115000"/>
              </a:lnSpc>
              <a:spcBef>
                <a:spcPts val="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1pPr>
            <a:lvl2pPr lvl="1"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2pPr>
            <a:lvl3pPr lvl="2"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3pPr>
            <a:lvl4pPr lvl="3"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4pPr>
            <a:lvl5pPr lvl="4"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5pPr>
            <a:lvl6pPr lvl="5"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6pPr>
            <a:lvl7pPr lvl="6"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7pPr>
            <a:lvl8pPr lvl="7" algn="l">
              <a:lnSpc>
                <a:spcPct val="115000"/>
              </a:lnSpc>
              <a:spcBef>
                <a:spcPts val="800"/>
              </a:spcBef>
              <a:spcAft>
                <a:spcPts val="0"/>
              </a:spcAft>
              <a:buClr>
                <a:schemeClr val="accent1"/>
              </a:buClr>
              <a:buSzPts val="1200"/>
              <a:buFont typeface="Inter Medium"/>
              <a:buNone/>
              <a:defRPr>
                <a:solidFill>
                  <a:schemeClr val="accent1"/>
                </a:solidFill>
                <a:latin typeface="Inter Medium"/>
                <a:ea typeface="Inter Medium"/>
                <a:cs typeface="Inter Medium"/>
                <a:sym typeface="Inter Medium"/>
              </a:defRPr>
            </a:lvl8pPr>
            <a:lvl9pPr lvl="8" algn="l">
              <a:lnSpc>
                <a:spcPct val="115000"/>
              </a:lnSpc>
              <a:spcBef>
                <a:spcPts val="800"/>
              </a:spcBef>
              <a:spcAft>
                <a:spcPts val="800"/>
              </a:spcAft>
              <a:buClr>
                <a:schemeClr val="accent1"/>
              </a:buClr>
              <a:buSzPts val="1200"/>
              <a:buFont typeface="Inter Medium"/>
              <a:buNone/>
              <a:defRPr>
                <a:solidFill>
                  <a:schemeClr val="accent1"/>
                </a:solidFill>
                <a:latin typeface="Inter Medium"/>
                <a:ea typeface="Inter Medium"/>
                <a:cs typeface="Inter Medium"/>
                <a:sym typeface="Inter Medium"/>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BLANK_1_1_1_1_1_1_1_1_1_1_1_1_1_1_1_1_1_1_1">
    <p:bg>
      <p:bgPr>
        <a:solidFill>
          <a:schemeClr val="lt2"/>
        </a:solidFill>
      </p:bgPr>
    </p:bg>
    <p:spTree>
      <p:nvGrpSpPr>
        <p:cNvPr id="1364" name="Shape 1364"/>
        <p:cNvGrpSpPr/>
        <p:nvPr/>
      </p:nvGrpSpPr>
      <p:grpSpPr>
        <a:xfrm>
          <a:off x="0" y="0"/>
          <a:ext cx="0" cy="0"/>
          <a:chOff x="0" y="0"/>
          <a:chExt cx="0" cy="0"/>
        </a:xfrm>
      </p:grpSpPr>
      <p:sp>
        <p:nvSpPr>
          <p:cNvPr id="1365" name="Google Shape;1365;p75"/>
          <p:cNvSpPr/>
          <p:nvPr>
            <p:ph idx="2" type="pic"/>
          </p:nvPr>
        </p:nvSpPr>
        <p:spPr>
          <a:xfrm>
            <a:off x="1540250" y="1039100"/>
            <a:ext cx="6585900" cy="3400500"/>
          </a:xfrm>
          <a:prstGeom prst="roundRect">
            <a:avLst>
              <a:gd fmla="val 6865" name="adj"/>
            </a:avLst>
          </a:prstGeom>
          <a:noFill/>
          <a:ln>
            <a:noFill/>
          </a:ln>
        </p:spPr>
      </p:sp>
      <p:cxnSp>
        <p:nvCxnSpPr>
          <p:cNvPr id="1366" name="Google Shape;1366;p75"/>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367" name="Google Shape;1367;p75"/>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368" name="Google Shape;1368;p75"/>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69" name="Google Shape;1369;p75"/>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 ALT 1">
  <p:cSld name="BLANK_1_1_1_1_1_1_1_1_1_1_1_1_1_1_1_1_1_1_1_2">
    <p:bg>
      <p:bgPr>
        <a:solidFill>
          <a:schemeClr val="lt2"/>
        </a:solidFill>
      </p:bgPr>
    </p:bg>
    <p:spTree>
      <p:nvGrpSpPr>
        <p:cNvPr id="1370" name="Shape 1370"/>
        <p:cNvGrpSpPr/>
        <p:nvPr/>
      </p:nvGrpSpPr>
      <p:grpSpPr>
        <a:xfrm>
          <a:off x="0" y="0"/>
          <a:ext cx="0" cy="0"/>
          <a:chOff x="0" y="0"/>
          <a:chExt cx="0" cy="0"/>
        </a:xfrm>
      </p:grpSpPr>
      <p:sp>
        <p:nvSpPr>
          <p:cNvPr id="1371" name="Google Shape;1371;p76"/>
          <p:cNvSpPr txBox="1"/>
          <p:nvPr>
            <p:ph idx="1"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372" name="Google Shape;1372;p76"/>
          <p:cNvSpPr txBox="1"/>
          <p:nvPr>
            <p:ph idx="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73" name="Google Shape;1373;p76"/>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74" name="Google Shape;1374;p76"/>
          <p:cNvSpPr/>
          <p:nvPr>
            <p:ph idx="4" type="pic"/>
          </p:nvPr>
        </p:nvSpPr>
        <p:spPr>
          <a:xfrm>
            <a:off x="1540250" y="1039100"/>
            <a:ext cx="6585900" cy="3400500"/>
          </a:xfrm>
          <a:prstGeom prst="roundRect">
            <a:avLst>
              <a:gd fmla="val 6865" name="adj"/>
            </a:avLst>
          </a:prstGeom>
          <a:noFill/>
          <a:ln>
            <a:noFill/>
          </a:ln>
        </p:spPr>
      </p:sp>
      <p:cxnSp>
        <p:nvCxnSpPr>
          <p:cNvPr id="1375" name="Google Shape;1375;p76"/>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376" name="Google Shape;1376;p76"/>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377" name="Google Shape;1377;p76"/>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78" name="Google Shape;1378;p76"/>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BLANK_1_1_1_1_1_1_1_1_1_1_1_1_1_1_1_1_1_1_1_1">
    <p:bg>
      <p:bgPr>
        <a:solidFill>
          <a:schemeClr val="lt2"/>
        </a:solidFill>
      </p:bgPr>
    </p:bg>
    <p:spTree>
      <p:nvGrpSpPr>
        <p:cNvPr id="1379" name="Shape 1379"/>
        <p:cNvGrpSpPr/>
        <p:nvPr/>
      </p:nvGrpSpPr>
      <p:grpSpPr>
        <a:xfrm>
          <a:off x="0" y="0"/>
          <a:ext cx="0" cy="0"/>
          <a:chOff x="0" y="0"/>
          <a:chExt cx="0" cy="0"/>
        </a:xfrm>
      </p:grpSpPr>
      <p:sp>
        <p:nvSpPr>
          <p:cNvPr id="1380" name="Google Shape;1380;p77"/>
          <p:cNvSpPr/>
          <p:nvPr>
            <p:ph idx="2" type="pic"/>
          </p:nvPr>
        </p:nvSpPr>
        <p:spPr>
          <a:xfrm>
            <a:off x="1907087" y="1245243"/>
            <a:ext cx="1868700" cy="1051200"/>
          </a:xfrm>
          <a:prstGeom prst="roundRect">
            <a:avLst>
              <a:gd fmla="val 6865" name="adj"/>
            </a:avLst>
          </a:prstGeom>
          <a:noFill/>
          <a:ln>
            <a:noFill/>
          </a:ln>
        </p:spPr>
      </p:sp>
      <p:sp>
        <p:nvSpPr>
          <p:cNvPr id="1381" name="Google Shape;1381;p77"/>
          <p:cNvSpPr/>
          <p:nvPr>
            <p:ph idx="3" type="pic"/>
          </p:nvPr>
        </p:nvSpPr>
        <p:spPr>
          <a:xfrm>
            <a:off x="3898886" y="1245243"/>
            <a:ext cx="1868700" cy="1051200"/>
          </a:xfrm>
          <a:prstGeom prst="roundRect">
            <a:avLst>
              <a:gd fmla="val 6865" name="adj"/>
            </a:avLst>
          </a:prstGeom>
          <a:noFill/>
          <a:ln>
            <a:noFill/>
          </a:ln>
        </p:spPr>
      </p:sp>
      <p:sp>
        <p:nvSpPr>
          <p:cNvPr id="1382" name="Google Shape;1382;p77"/>
          <p:cNvSpPr/>
          <p:nvPr>
            <p:ph idx="4" type="pic"/>
          </p:nvPr>
        </p:nvSpPr>
        <p:spPr>
          <a:xfrm>
            <a:off x="5890685" y="1245243"/>
            <a:ext cx="1868700" cy="1051200"/>
          </a:xfrm>
          <a:prstGeom prst="roundRect">
            <a:avLst>
              <a:gd fmla="val 6865" name="adj"/>
            </a:avLst>
          </a:prstGeom>
          <a:noFill/>
          <a:ln>
            <a:noFill/>
          </a:ln>
        </p:spPr>
      </p:sp>
      <p:sp>
        <p:nvSpPr>
          <p:cNvPr id="1383" name="Google Shape;1383;p77"/>
          <p:cNvSpPr/>
          <p:nvPr>
            <p:ph idx="5" type="pic"/>
          </p:nvPr>
        </p:nvSpPr>
        <p:spPr>
          <a:xfrm>
            <a:off x="1907087" y="2409575"/>
            <a:ext cx="1868700" cy="1051200"/>
          </a:xfrm>
          <a:prstGeom prst="roundRect">
            <a:avLst>
              <a:gd fmla="val 6865" name="adj"/>
            </a:avLst>
          </a:prstGeom>
          <a:noFill/>
          <a:ln>
            <a:noFill/>
          </a:ln>
        </p:spPr>
      </p:sp>
      <p:sp>
        <p:nvSpPr>
          <p:cNvPr id="1384" name="Google Shape;1384;p77"/>
          <p:cNvSpPr/>
          <p:nvPr>
            <p:ph idx="6" type="pic"/>
          </p:nvPr>
        </p:nvSpPr>
        <p:spPr>
          <a:xfrm>
            <a:off x="3898886" y="2409575"/>
            <a:ext cx="1868700" cy="1051200"/>
          </a:xfrm>
          <a:prstGeom prst="roundRect">
            <a:avLst>
              <a:gd fmla="val 6865" name="adj"/>
            </a:avLst>
          </a:prstGeom>
          <a:noFill/>
          <a:ln>
            <a:noFill/>
          </a:ln>
        </p:spPr>
      </p:sp>
      <p:sp>
        <p:nvSpPr>
          <p:cNvPr id="1385" name="Google Shape;1385;p77"/>
          <p:cNvSpPr/>
          <p:nvPr>
            <p:ph idx="7" type="pic"/>
          </p:nvPr>
        </p:nvSpPr>
        <p:spPr>
          <a:xfrm>
            <a:off x="5890685" y="2409575"/>
            <a:ext cx="1868700" cy="1051200"/>
          </a:xfrm>
          <a:prstGeom prst="roundRect">
            <a:avLst>
              <a:gd fmla="val 6865" name="adj"/>
            </a:avLst>
          </a:prstGeom>
          <a:noFill/>
          <a:ln>
            <a:noFill/>
          </a:ln>
        </p:spPr>
      </p:sp>
      <p:sp>
        <p:nvSpPr>
          <p:cNvPr id="1386" name="Google Shape;1386;p77"/>
          <p:cNvSpPr/>
          <p:nvPr>
            <p:ph idx="8" type="pic"/>
          </p:nvPr>
        </p:nvSpPr>
        <p:spPr>
          <a:xfrm>
            <a:off x="1907087" y="3573907"/>
            <a:ext cx="1868700" cy="1051200"/>
          </a:xfrm>
          <a:prstGeom prst="roundRect">
            <a:avLst>
              <a:gd fmla="val 6865" name="adj"/>
            </a:avLst>
          </a:prstGeom>
          <a:noFill/>
          <a:ln>
            <a:noFill/>
          </a:ln>
        </p:spPr>
      </p:sp>
      <p:sp>
        <p:nvSpPr>
          <p:cNvPr id="1387" name="Google Shape;1387;p77"/>
          <p:cNvSpPr/>
          <p:nvPr>
            <p:ph idx="9" type="pic"/>
          </p:nvPr>
        </p:nvSpPr>
        <p:spPr>
          <a:xfrm>
            <a:off x="3898886" y="3573907"/>
            <a:ext cx="1868700" cy="1051200"/>
          </a:xfrm>
          <a:prstGeom prst="roundRect">
            <a:avLst>
              <a:gd fmla="val 6865" name="adj"/>
            </a:avLst>
          </a:prstGeom>
          <a:noFill/>
          <a:ln>
            <a:noFill/>
          </a:ln>
        </p:spPr>
      </p:sp>
      <p:sp>
        <p:nvSpPr>
          <p:cNvPr id="1388" name="Google Shape;1388;p77"/>
          <p:cNvSpPr/>
          <p:nvPr>
            <p:ph idx="13" type="pic"/>
          </p:nvPr>
        </p:nvSpPr>
        <p:spPr>
          <a:xfrm>
            <a:off x="5890685" y="3573907"/>
            <a:ext cx="1868700" cy="1051200"/>
          </a:xfrm>
          <a:prstGeom prst="roundRect">
            <a:avLst>
              <a:gd fmla="val 6865" name="adj"/>
            </a:avLst>
          </a:prstGeom>
          <a:noFill/>
          <a:ln>
            <a:noFill/>
          </a:ln>
        </p:spPr>
      </p:sp>
      <p:cxnSp>
        <p:nvCxnSpPr>
          <p:cNvPr id="1389" name="Google Shape;1389;p77"/>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390" name="Google Shape;1390;p77"/>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391" name="Google Shape;1391;p77"/>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392" name="Google Shape;1392;p77"/>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1393" name="Google Shape;1393;p77"/>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394" name="Google Shape;1394;p77"/>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 ALT 1">
  <p:cSld name="BLANK_1_1_1_1_1_1_1_1_1_1_1_1_1_1_1_1_1_1_1_1_1">
    <p:bg>
      <p:bgPr>
        <a:solidFill>
          <a:schemeClr val="lt2"/>
        </a:solidFill>
      </p:bgPr>
    </p:bg>
    <p:spTree>
      <p:nvGrpSpPr>
        <p:cNvPr id="1395" name="Shape 1395"/>
        <p:cNvGrpSpPr/>
        <p:nvPr/>
      </p:nvGrpSpPr>
      <p:grpSpPr>
        <a:xfrm>
          <a:off x="0" y="0"/>
          <a:ext cx="0" cy="0"/>
          <a:chOff x="0" y="0"/>
          <a:chExt cx="0" cy="0"/>
        </a:xfrm>
      </p:grpSpPr>
      <p:sp>
        <p:nvSpPr>
          <p:cNvPr id="1396" name="Google Shape;1396;p78"/>
          <p:cNvSpPr txBox="1"/>
          <p:nvPr>
            <p:ph idx="1"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397" name="Google Shape;1397;p78"/>
          <p:cNvSpPr txBox="1"/>
          <p:nvPr>
            <p:ph idx="2"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98" name="Google Shape;1398;p78"/>
          <p:cNvSpPr txBox="1"/>
          <p:nvPr>
            <p:ph idx="3"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99" name="Google Shape;1399;p78"/>
          <p:cNvSpPr/>
          <p:nvPr>
            <p:ph idx="4" type="pic"/>
          </p:nvPr>
        </p:nvSpPr>
        <p:spPr>
          <a:xfrm>
            <a:off x="1907087" y="1245243"/>
            <a:ext cx="1868700" cy="1051200"/>
          </a:xfrm>
          <a:prstGeom prst="roundRect">
            <a:avLst>
              <a:gd fmla="val 6865" name="adj"/>
            </a:avLst>
          </a:prstGeom>
          <a:noFill/>
          <a:ln>
            <a:noFill/>
          </a:ln>
        </p:spPr>
      </p:sp>
      <p:sp>
        <p:nvSpPr>
          <p:cNvPr id="1400" name="Google Shape;1400;p78"/>
          <p:cNvSpPr/>
          <p:nvPr>
            <p:ph idx="5" type="pic"/>
          </p:nvPr>
        </p:nvSpPr>
        <p:spPr>
          <a:xfrm>
            <a:off x="3898886" y="1245243"/>
            <a:ext cx="1868700" cy="1051200"/>
          </a:xfrm>
          <a:prstGeom prst="roundRect">
            <a:avLst>
              <a:gd fmla="val 6865" name="adj"/>
            </a:avLst>
          </a:prstGeom>
          <a:noFill/>
          <a:ln>
            <a:noFill/>
          </a:ln>
        </p:spPr>
      </p:sp>
      <p:sp>
        <p:nvSpPr>
          <p:cNvPr id="1401" name="Google Shape;1401;p78"/>
          <p:cNvSpPr/>
          <p:nvPr>
            <p:ph idx="6" type="pic"/>
          </p:nvPr>
        </p:nvSpPr>
        <p:spPr>
          <a:xfrm>
            <a:off x="5890685" y="1245243"/>
            <a:ext cx="1868700" cy="1051200"/>
          </a:xfrm>
          <a:prstGeom prst="roundRect">
            <a:avLst>
              <a:gd fmla="val 6865" name="adj"/>
            </a:avLst>
          </a:prstGeom>
          <a:noFill/>
          <a:ln>
            <a:noFill/>
          </a:ln>
        </p:spPr>
      </p:sp>
      <p:sp>
        <p:nvSpPr>
          <p:cNvPr id="1402" name="Google Shape;1402;p78"/>
          <p:cNvSpPr/>
          <p:nvPr>
            <p:ph idx="7" type="pic"/>
          </p:nvPr>
        </p:nvSpPr>
        <p:spPr>
          <a:xfrm>
            <a:off x="1907087" y="2409575"/>
            <a:ext cx="1868700" cy="1051200"/>
          </a:xfrm>
          <a:prstGeom prst="roundRect">
            <a:avLst>
              <a:gd fmla="val 6865" name="adj"/>
            </a:avLst>
          </a:prstGeom>
          <a:noFill/>
          <a:ln>
            <a:noFill/>
          </a:ln>
        </p:spPr>
      </p:sp>
      <p:sp>
        <p:nvSpPr>
          <p:cNvPr id="1403" name="Google Shape;1403;p78"/>
          <p:cNvSpPr/>
          <p:nvPr>
            <p:ph idx="8" type="pic"/>
          </p:nvPr>
        </p:nvSpPr>
        <p:spPr>
          <a:xfrm>
            <a:off x="3898886" y="2409575"/>
            <a:ext cx="1868700" cy="1051200"/>
          </a:xfrm>
          <a:prstGeom prst="roundRect">
            <a:avLst>
              <a:gd fmla="val 6865" name="adj"/>
            </a:avLst>
          </a:prstGeom>
          <a:noFill/>
          <a:ln>
            <a:noFill/>
          </a:ln>
        </p:spPr>
      </p:sp>
      <p:sp>
        <p:nvSpPr>
          <p:cNvPr id="1404" name="Google Shape;1404;p78"/>
          <p:cNvSpPr/>
          <p:nvPr>
            <p:ph idx="9" type="pic"/>
          </p:nvPr>
        </p:nvSpPr>
        <p:spPr>
          <a:xfrm>
            <a:off x="5890685" y="2409575"/>
            <a:ext cx="1868700" cy="1051200"/>
          </a:xfrm>
          <a:prstGeom prst="roundRect">
            <a:avLst>
              <a:gd fmla="val 6865" name="adj"/>
            </a:avLst>
          </a:prstGeom>
          <a:noFill/>
          <a:ln>
            <a:noFill/>
          </a:ln>
        </p:spPr>
      </p:sp>
      <p:sp>
        <p:nvSpPr>
          <p:cNvPr id="1405" name="Google Shape;1405;p78"/>
          <p:cNvSpPr/>
          <p:nvPr>
            <p:ph idx="13" type="pic"/>
          </p:nvPr>
        </p:nvSpPr>
        <p:spPr>
          <a:xfrm>
            <a:off x="1907087" y="3573907"/>
            <a:ext cx="1868700" cy="1051200"/>
          </a:xfrm>
          <a:prstGeom prst="roundRect">
            <a:avLst>
              <a:gd fmla="val 6865" name="adj"/>
            </a:avLst>
          </a:prstGeom>
          <a:noFill/>
          <a:ln>
            <a:noFill/>
          </a:ln>
        </p:spPr>
      </p:sp>
      <p:sp>
        <p:nvSpPr>
          <p:cNvPr id="1406" name="Google Shape;1406;p78"/>
          <p:cNvSpPr/>
          <p:nvPr>
            <p:ph idx="14" type="pic"/>
          </p:nvPr>
        </p:nvSpPr>
        <p:spPr>
          <a:xfrm>
            <a:off x="3898886" y="3573907"/>
            <a:ext cx="1868700" cy="1051200"/>
          </a:xfrm>
          <a:prstGeom prst="roundRect">
            <a:avLst>
              <a:gd fmla="val 6865" name="adj"/>
            </a:avLst>
          </a:prstGeom>
          <a:noFill/>
          <a:ln>
            <a:noFill/>
          </a:ln>
        </p:spPr>
      </p:sp>
      <p:sp>
        <p:nvSpPr>
          <p:cNvPr id="1407" name="Google Shape;1407;p78"/>
          <p:cNvSpPr/>
          <p:nvPr>
            <p:ph idx="15" type="pic"/>
          </p:nvPr>
        </p:nvSpPr>
        <p:spPr>
          <a:xfrm>
            <a:off x="5890685" y="3573907"/>
            <a:ext cx="1868700" cy="1051200"/>
          </a:xfrm>
          <a:prstGeom prst="roundRect">
            <a:avLst>
              <a:gd fmla="val 6865" name="adj"/>
            </a:avLst>
          </a:prstGeom>
          <a:noFill/>
          <a:ln>
            <a:noFill/>
          </a:ln>
        </p:spPr>
      </p:sp>
      <p:cxnSp>
        <p:nvCxnSpPr>
          <p:cNvPr id="1408" name="Google Shape;1408;p78"/>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409" name="Google Shape;1409;p78"/>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410" name="Google Shape;1410;p78"/>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411" name="Google Shape;1411;p78"/>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1412" name="Google Shape;1412;p78"/>
          <p:cNvSpPr txBox="1"/>
          <p:nvPr>
            <p:ph type="title"/>
          </p:nvPr>
        </p:nvSpPr>
        <p:spPr>
          <a:xfrm flipH="1">
            <a:off x="524150" y="334900"/>
            <a:ext cx="8098500" cy="510000"/>
          </a:xfrm>
          <a:prstGeom prst="rect">
            <a:avLst/>
          </a:prstGeom>
          <a:noFill/>
          <a:ln>
            <a:noFill/>
          </a:ln>
        </p:spPr>
        <p:txBody>
          <a:bodyPr anchorCtr="0" anchor="ctr" bIns="91425" lIns="274300" spcFirstLastPara="1" rIns="91425" wrap="square" tIns="91425">
            <a:normAutofit/>
          </a:bodyPr>
          <a:lstStyle>
            <a:lvl1pPr lvl="0" algn="l">
              <a:lnSpc>
                <a:spcPct val="90000"/>
              </a:lnSpc>
              <a:spcBef>
                <a:spcPts val="0"/>
              </a:spcBef>
              <a:spcAft>
                <a:spcPts val="0"/>
              </a:spcAft>
              <a:buClr>
                <a:schemeClr val="lt1"/>
              </a:buClr>
              <a:buSzPts val="2400"/>
              <a:buFont typeface="Gowun Batang"/>
              <a:buNone/>
              <a:defRPr sz="2400"/>
            </a:lvl1pPr>
            <a:lvl2pPr lvl="1" algn="l">
              <a:lnSpc>
                <a:spcPct val="115000"/>
              </a:lnSpc>
              <a:spcBef>
                <a:spcPts val="0"/>
              </a:spcBef>
              <a:spcAft>
                <a:spcPts val="0"/>
              </a:spcAft>
              <a:buClr>
                <a:schemeClr val="lt1"/>
              </a:buClr>
              <a:buSzPts val="2400"/>
              <a:buFont typeface="Gowun Batang"/>
              <a:buNone/>
              <a:defRPr sz="2400"/>
            </a:lvl2pPr>
            <a:lvl3pPr lvl="2" algn="l">
              <a:lnSpc>
                <a:spcPct val="115000"/>
              </a:lnSpc>
              <a:spcBef>
                <a:spcPts val="0"/>
              </a:spcBef>
              <a:spcAft>
                <a:spcPts val="0"/>
              </a:spcAft>
              <a:buClr>
                <a:schemeClr val="lt1"/>
              </a:buClr>
              <a:buSzPts val="2400"/>
              <a:buFont typeface="Gowun Batang"/>
              <a:buNone/>
              <a:defRPr sz="2400"/>
            </a:lvl3pPr>
            <a:lvl4pPr lvl="3" algn="l">
              <a:lnSpc>
                <a:spcPct val="115000"/>
              </a:lnSpc>
              <a:spcBef>
                <a:spcPts val="0"/>
              </a:spcBef>
              <a:spcAft>
                <a:spcPts val="0"/>
              </a:spcAft>
              <a:buClr>
                <a:schemeClr val="lt1"/>
              </a:buClr>
              <a:buSzPts val="2400"/>
              <a:buFont typeface="Gowun Batang"/>
              <a:buNone/>
              <a:defRPr sz="2400"/>
            </a:lvl4pPr>
            <a:lvl5pPr lvl="4" algn="l">
              <a:lnSpc>
                <a:spcPct val="115000"/>
              </a:lnSpc>
              <a:spcBef>
                <a:spcPts val="0"/>
              </a:spcBef>
              <a:spcAft>
                <a:spcPts val="0"/>
              </a:spcAft>
              <a:buClr>
                <a:schemeClr val="lt1"/>
              </a:buClr>
              <a:buSzPts val="2400"/>
              <a:buFont typeface="Gowun Batang"/>
              <a:buNone/>
              <a:defRPr sz="2400"/>
            </a:lvl5pPr>
            <a:lvl6pPr lvl="5" algn="l">
              <a:lnSpc>
                <a:spcPct val="115000"/>
              </a:lnSpc>
              <a:spcBef>
                <a:spcPts val="0"/>
              </a:spcBef>
              <a:spcAft>
                <a:spcPts val="0"/>
              </a:spcAft>
              <a:buClr>
                <a:schemeClr val="lt1"/>
              </a:buClr>
              <a:buSzPts val="2400"/>
              <a:buFont typeface="Gowun Batang"/>
              <a:buNone/>
              <a:defRPr sz="2400"/>
            </a:lvl6pPr>
            <a:lvl7pPr lvl="6" algn="l">
              <a:lnSpc>
                <a:spcPct val="115000"/>
              </a:lnSpc>
              <a:spcBef>
                <a:spcPts val="0"/>
              </a:spcBef>
              <a:spcAft>
                <a:spcPts val="0"/>
              </a:spcAft>
              <a:buClr>
                <a:schemeClr val="lt1"/>
              </a:buClr>
              <a:buSzPts val="2400"/>
              <a:buFont typeface="Gowun Batang"/>
              <a:buNone/>
              <a:defRPr sz="2400"/>
            </a:lvl7pPr>
            <a:lvl8pPr lvl="7" algn="l">
              <a:lnSpc>
                <a:spcPct val="115000"/>
              </a:lnSpc>
              <a:spcBef>
                <a:spcPts val="0"/>
              </a:spcBef>
              <a:spcAft>
                <a:spcPts val="0"/>
              </a:spcAft>
              <a:buClr>
                <a:schemeClr val="lt1"/>
              </a:buClr>
              <a:buSzPts val="2400"/>
              <a:buFont typeface="Gowun Batang"/>
              <a:buNone/>
              <a:defRPr sz="2400"/>
            </a:lvl8pPr>
            <a:lvl9pPr lvl="8" algn="l">
              <a:lnSpc>
                <a:spcPct val="115000"/>
              </a:lnSpc>
              <a:spcBef>
                <a:spcPts val="0"/>
              </a:spcBef>
              <a:spcAft>
                <a:spcPts val="0"/>
              </a:spcAft>
              <a:buClr>
                <a:schemeClr val="lt1"/>
              </a:buClr>
              <a:buSzPts val="2400"/>
              <a:buFont typeface="Gowun Batang"/>
              <a:buNone/>
              <a:defRPr sz="2400"/>
            </a:lvl9pPr>
          </a:lstStyle>
          <a:p/>
        </p:txBody>
      </p:sp>
      <p:cxnSp>
        <p:nvCxnSpPr>
          <p:cNvPr id="1413" name="Google Shape;1413;p78"/>
          <p:cNvCxnSpPr/>
          <p:nvPr/>
        </p:nvCxnSpPr>
        <p:spPr>
          <a:xfrm>
            <a:off x="521250" y="841675"/>
            <a:ext cx="86232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14" name="Shape 1414"/>
        <p:cNvGrpSpPr/>
        <p:nvPr/>
      </p:nvGrpSpPr>
      <p:grpSpPr>
        <a:xfrm>
          <a:off x="0" y="0"/>
          <a:ext cx="0" cy="0"/>
          <a:chOff x="0" y="0"/>
          <a:chExt cx="0" cy="0"/>
        </a:xfrm>
      </p:grpSpPr>
      <p:sp>
        <p:nvSpPr>
          <p:cNvPr id="1415" name="Google Shape;1415;p7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spAutoFit/>
          </a:bodyPr>
          <a:lstStyle>
            <a:lvl1pPr lvl="0" algn="ctr">
              <a:lnSpc>
                <a:spcPct val="90000"/>
              </a:lnSpc>
              <a:spcBef>
                <a:spcPts val="0"/>
              </a:spcBef>
              <a:spcAft>
                <a:spcPts val="0"/>
              </a:spcAft>
              <a:buSzPts val="5200"/>
              <a:buNone/>
              <a:defRPr sz="5200"/>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p:txBody>
      </p:sp>
      <p:sp>
        <p:nvSpPr>
          <p:cNvPr id="1416" name="Google Shape;1416;p7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800"/>
              </a:spcBef>
              <a:spcAft>
                <a:spcPts val="0"/>
              </a:spcAft>
              <a:buSzPts val="2800"/>
              <a:buNone/>
              <a:defRPr sz="2800"/>
            </a:lvl2pPr>
            <a:lvl3pPr lvl="2" algn="ctr">
              <a:lnSpc>
                <a:spcPct val="100000"/>
              </a:lnSpc>
              <a:spcBef>
                <a:spcPts val="800"/>
              </a:spcBef>
              <a:spcAft>
                <a:spcPts val="0"/>
              </a:spcAft>
              <a:buSzPts val="2800"/>
              <a:buNone/>
              <a:defRPr sz="2800"/>
            </a:lvl3pPr>
            <a:lvl4pPr lvl="3" algn="ctr">
              <a:lnSpc>
                <a:spcPct val="100000"/>
              </a:lnSpc>
              <a:spcBef>
                <a:spcPts val="800"/>
              </a:spcBef>
              <a:spcAft>
                <a:spcPts val="0"/>
              </a:spcAft>
              <a:buSzPts val="2800"/>
              <a:buNone/>
              <a:defRPr sz="2800"/>
            </a:lvl4pPr>
            <a:lvl5pPr lvl="4" algn="ctr">
              <a:lnSpc>
                <a:spcPct val="100000"/>
              </a:lnSpc>
              <a:spcBef>
                <a:spcPts val="800"/>
              </a:spcBef>
              <a:spcAft>
                <a:spcPts val="0"/>
              </a:spcAft>
              <a:buSzPts val="2800"/>
              <a:buNone/>
              <a:defRPr sz="2800"/>
            </a:lvl5pPr>
            <a:lvl6pPr lvl="5" algn="ctr">
              <a:lnSpc>
                <a:spcPct val="100000"/>
              </a:lnSpc>
              <a:spcBef>
                <a:spcPts val="800"/>
              </a:spcBef>
              <a:spcAft>
                <a:spcPts val="0"/>
              </a:spcAft>
              <a:buSzPts val="2800"/>
              <a:buNone/>
              <a:defRPr sz="2800"/>
            </a:lvl6pPr>
            <a:lvl7pPr lvl="6" algn="ctr">
              <a:lnSpc>
                <a:spcPct val="100000"/>
              </a:lnSpc>
              <a:spcBef>
                <a:spcPts val="800"/>
              </a:spcBef>
              <a:spcAft>
                <a:spcPts val="0"/>
              </a:spcAft>
              <a:buSzPts val="2800"/>
              <a:buNone/>
              <a:defRPr sz="2800"/>
            </a:lvl7pPr>
            <a:lvl8pPr lvl="7" algn="ctr">
              <a:lnSpc>
                <a:spcPct val="100000"/>
              </a:lnSpc>
              <a:spcBef>
                <a:spcPts val="800"/>
              </a:spcBef>
              <a:spcAft>
                <a:spcPts val="0"/>
              </a:spcAft>
              <a:buSzPts val="2800"/>
              <a:buNone/>
              <a:defRPr sz="2800"/>
            </a:lvl8pPr>
            <a:lvl9pPr lvl="8" algn="ctr">
              <a:lnSpc>
                <a:spcPct val="100000"/>
              </a:lnSpc>
              <a:spcBef>
                <a:spcPts val="800"/>
              </a:spcBef>
              <a:spcAft>
                <a:spcPts val="0"/>
              </a:spcAft>
              <a:buSzPts val="2800"/>
              <a:buNone/>
              <a:defRPr sz="28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417" name="Shape 1417"/>
        <p:cNvGrpSpPr/>
        <p:nvPr/>
      </p:nvGrpSpPr>
      <p:grpSpPr>
        <a:xfrm>
          <a:off x="0" y="0"/>
          <a:ext cx="0" cy="0"/>
          <a:chOff x="0" y="0"/>
          <a:chExt cx="0" cy="0"/>
        </a:xfrm>
      </p:grpSpPr>
      <p:sp>
        <p:nvSpPr>
          <p:cNvPr id="1418" name="Google Shape;1418;p8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spAutoFit/>
          </a:bodyPr>
          <a:lstStyle>
            <a:lvl1pPr lvl="0" algn="ctr">
              <a:lnSpc>
                <a:spcPct val="90000"/>
              </a:lnSpc>
              <a:spcBef>
                <a:spcPts val="0"/>
              </a:spcBef>
              <a:spcAft>
                <a:spcPts val="0"/>
              </a:spcAft>
              <a:buSzPts val="4200"/>
              <a:buNone/>
              <a:defRPr sz="4200"/>
            </a:lvl1pPr>
            <a:lvl2pPr lvl="1" algn="ctr">
              <a:lnSpc>
                <a:spcPct val="115000"/>
              </a:lnSpc>
              <a:spcBef>
                <a:spcPts val="0"/>
              </a:spcBef>
              <a:spcAft>
                <a:spcPts val="0"/>
              </a:spcAft>
              <a:buSzPts val="4200"/>
              <a:buNone/>
              <a:defRPr sz="4200"/>
            </a:lvl2pPr>
            <a:lvl3pPr lvl="2" algn="ctr">
              <a:lnSpc>
                <a:spcPct val="115000"/>
              </a:lnSpc>
              <a:spcBef>
                <a:spcPts val="0"/>
              </a:spcBef>
              <a:spcAft>
                <a:spcPts val="0"/>
              </a:spcAft>
              <a:buSzPts val="4200"/>
              <a:buNone/>
              <a:defRPr sz="4200"/>
            </a:lvl3pPr>
            <a:lvl4pPr lvl="3" algn="ctr">
              <a:lnSpc>
                <a:spcPct val="115000"/>
              </a:lnSpc>
              <a:spcBef>
                <a:spcPts val="0"/>
              </a:spcBef>
              <a:spcAft>
                <a:spcPts val="0"/>
              </a:spcAft>
              <a:buSzPts val="4200"/>
              <a:buNone/>
              <a:defRPr sz="4200"/>
            </a:lvl4pPr>
            <a:lvl5pPr lvl="4" algn="ctr">
              <a:lnSpc>
                <a:spcPct val="115000"/>
              </a:lnSpc>
              <a:spcBef>
                <a:spcPts val="0"/>
              </a:spcBef>
              <a:spcAft>
                <a:spcPts val="0"/>
              </a:spcAft>
              <a:buSzPts val="4200"/>
              <a:buNone/>
              <a:defRPr sz="4200"/>
            </a:lvl5pPr>
            <a:lvl6pPr lvl="5" algn="ctr">
              <a:lnSpc>
                <a:spcPct val="115000"/>
              </a:lnSpc>
              <a:spcBef>
                <a:spcPts val="0"/>
              </a:spcBef>
              <a:spcAft>
                <a:spcPts val="0"/>
              </a:spcAft>
              <a:buSzPts val="4200"/>
              <a:buNone/>
              <a:defRPr sz="4200"/>
            </a:lvl6pPr>
            <a:lvl7pPr lvl="6" algn="ctr">
              <a:lnSpc>
                <a:spcPct val="115000"/>
              </a:lnSpc>
              <a:spcBef>
                <a:spcPts val="0"/>
              </a:spcBef>
              <a:spcAft>
                <a:spcPts val="0"/>
              </a:spcAft>
              <a:buSzPts val="4200"/>
              <a:buNone/>
              <a:defRPr sz="4200"/>
            </a:lvl7pPr>
            <a:lvl8pPr lvl="7" algn="ctr">
              <a:lnSpc>
                <a:spcPct val="115000"/>
              </a:lnSpc>
              <a:spcBef>
                <a:spcPts val="0"/>
              </a:spcBef>
              <a:spcAft>
                <a:spcPts val="0"/>
              </a:spcAft>
              <a:buSzPts val="4200"/>
              <a:buNone/>
              <a:defRPr sz="4200"/>
            </a:lvl8pPr>
            <a:lvl9pPr lvl="8" algn="ctr">
              <a:lnSpc>
                <a:spcPct val="115000"/>
              </a:lnSpc>
              <a:spcBef>
                <a:spcPts val="0"/>
              </a:spcBef>
              <a:spcAft>
                <a:spcPts val="0"/>
              </a:spcAft>
              <a:buSzPts val="4200"/>
              <a:buNone/>
              <a:defRPr sz="4200"/>
            </a:lvl9pPr>
          </a:lstStyle>
          <a:p/>
        </p:txBody>
      </p:sp>
      <p:sp>
        <p:nvSpPr>
          <p:cNvPr id="1419" name="Google Shape;1419;p8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800"/>
              </a:spcBef>
              <a:spcAft>
                <a:spcPts val="0"/>
              </a:spcAft>
              <a:buSzPts val="2100"/>
              <a:buNone/>
              <a:defRPr sz="2100"/>
            </a:lvl2pPr>
            <a:lvl3pPr lvl="2" algn="ctr">
              <a:lnSpc>
                <a:spcPct val="100000"/>
              </a:lnSpc>
              <a:spcBef>
                <a:spcPts val="800"/>
              </a:spcBef>
              <a:spcAft>
                <a:spcPts val="0"/>
              </a:spcAft>
              <a:buSzPts val="2100"/>
              <a:buNone/>
              <a:defRPr sz="2100"/>
            </a:lvl3pPr>
            <a:lvl4pPr lvl="3" algn="ctr">
              <a:lnSpc>
                <a:spcPct val="100000"/>
              </a:lnSpc>
              <a:spcBef>
                <a:spcPts val="800"/>
              </a:spcBef>
              <a:spcAft>
                <a:spcPts val="0"/>
              </a:spcAft>
              <a:buSzPts val="2100"/>
              <a:buNone/>
              <a:defRPr sz="2100"/>
            </a:lvl4pPr>
            <a:lvl5pPr lvl="4" algn="ctr">
              <a:lnSpc>
                <a:spcPct val="100000"/>
              </a:lnSpc>
              <a:spcBef>
                <a:spcPts val="800"/>
              </a:spcBef>
              <a:spcAft>
                <a:spcPts val="0"/>
              </a:spcAft>
              <a:buSzPts val="2100"/>
              <a:buNone/>
              <a:defRPr sz="2100"/>
            </a:lvl5pPr>
            <a:lvl6pPr lvl="5" algn="ctr">
              <a:lnSpc>
                <a:spcPct val="100000"/>
              </a:lnSpc>
              <a:spcBef>
                <a:spcPts val="800"/>
              </a:spcBef>
              <a:spcAft>
                <a:spcPts val="0"/>
              </a:spcAft>
              <a:buSzPts val="2100"/>
              <a:buNone/>
              <a:defRPr sz="2100"/>
            </a:lvl6pPr>
            <a:lvl7pPr lvl="6" algn="ctr">
              <a:lnSpc>
                <a:spcPct val="100000"/>
              </a:lnSpc>
              <a:spcBef>
                <a:spcPts val="800"/>
              </a:spcBef>
              <a:spcAft>
                <a:spcPts val="0"/>
              </a:spcAft>
              <a:buSzPts val="2100"/>
              <a:buNone/>
              <a:defRPr sz="2100"/>
            </a:lvl7pPr>
            <a:lvl8pPr lvl="7" algn="ctr">
              <a:lnSpc>
                <a:spcPct val="100000"/>
              </a:lnSpc>
              <a:spcBef>
                <a:spcPts val="800"/>
              </a:spcBef>
              <a:spcAft>
                <a:spcPts val="0"/>
              </a:spcAft>
              <a:buSzPts val="2100"/>
              <a:buNone/>
              <a:defRPr sz="2100"/>
            </a:lvl8pPr>
            <a:lvl9pPr lvl="8" algn="ctr">
              <a:lnSpc>
                <a:spcPct val="100000"/>
              </a:lnSpc>
              <a:spcBef>
                <a:spcPts val="800"/>
              </a:spcBef>
              <a:spcAft>
                <a:spcPts val="0"/>
              </a:spcAft>
              <a:buSzPts val="2100"/>
              <a:buNone/>
              <a:defRPr sz="2100"/>
            </a:lvl9pPr>
          </a:lstStyle>
          <a:p/>
        </p:txBody>
      </p:sp>
      <p:sp>
        <p:nvSpPr>
          <p:cNvPr id="1420" name="Google Shape;1420;p8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spAutoFit/>
          </a:bodyPr>
          <a:lstStyle>
            <a:lvl1pPr indent="-304800" lvl="0" marL="457200" algn="l">
              <a:lnSpc>
                <a:spcPct val="115000"/>
              </a:lnSpc>
              <a:spcBef>
                <a:spcPts val="0"/>
              </a:spcBef>
              <a:spcAft>
                <a:spcPts val="0"/>
              </a:spcAft>
              <a:buSzPts val="1200"/>
              <a:buChar char="●"/>
              <a:defRPr/>
            </a:lvl1pPr>
            <a:lvl2pPr indent="-304800" lvl="1" marL="914400" algn="l">
              <a:lnSpc>
                <a:spcPct val="115000"/>
              </a:lnSpc>
              <a:spcBef>
                <a:spcPts val="800"/>
              </a:spcBef>
              <a:spcAft>
                <a:spcPts val="0"/>
              </a:spcAft>
              <a:buSzPts val="1200"/>
              <a:buChar char="○"/>
              <a:defRPr/>
            </a:lvl2pPr>
            <a:lvl3pPr indent="-304800" lvl="2" marL="1371600" algn="l">
              <a:lnSpc>
                <a:spcPct val="115000"/>
              </a:lnSpc>
              <a:spcBef>
                <a:spcPts val="800"/>
              </a:spcBef>
              <a:spcAft>
                <a:spcPts val="0"/>
              </a:spcAft>
              <a:buSzPts val="1200"/>
              <a:buChar char="■"/>
              <a:defRPr/>
            </a:lvl3pPr>
            <a:lvl4pPr indent="-304800" lvl="3" marL="1828800" algn="l">
              <a:lnSpc>
                <a:spcPct val="115000"/>
              </a:lnSpc>
              <a:spcBef>
                <a:spcPts val="800"/>
              </a:spcBef>
              <a:spcAft>
                <a:spcPts val="0"/>
              </a:spcAft>
              <a:buSzPts val="1200"/>
              <a:buChar char="●"/>
              <a:defRPr/>
            </a:lvl4pPr>
            <a:lvl5pPr indent="-304800" lvl="4" marL="2286000" algn="l">
              <a:lnSpc>
                <a:spcPct val="115000"/>
              </a:lnSpc>
              <a:spcBef>
                <a:spcPts val="800"/>
              </a:spcBef>
              <a:spcAft>
                <a:spcPts val="0"/>
              </a:spcAft>
              <a:buSzPts val="1200"/>
              <a:buChar char="○"/>
              <a:defRPr/>
            </a:lvl5pPr>
            <a:lvl6pPr indent="-304800" lvl="5" marL="2743200" algn="l">
              <a:lnSpc>
                <a:spcPct val="115000"/>
              </a:lnSpc>
              <a:spcBef>
                <a:spcPts val="800"/>
              </a:spcBef>
              <a:spcAft>
                <a:spcPts val="0"/>
              </a:spcAft>
              <a:buSzPts val="1200"/>
              <a:buChar char="■"/>
              <a:defRPr/>
            </a:lvl6pPr>
            <a:lvl7pPr indent="-304800" lvl="6" marL="3200400" algn="l">
              <a:lnSpc>
                <a:spcPct val="115000"/>
              </a:lnSpc>
              <a:spcBef>
                <a:spcPts val="800"/>
              </a:spcBef>
              <a:spcAft>
                <a:spcPts val="0"/>
              </a:spcAft>
              <a:buSzPts val="1200"/>
              <a:buChar char="●"/>
              <a:defRPr/>
            </a:lvl7pPr>
            <a:lvl8pPr indent="-304800" lvl="7" marL="3657600" algn="l">
              <a:lnSpc>
                <a:spcPct val="115000"/>
              </a:lnSpc>
              <a:spcBef>
                <a:spcPts val="800"/>
              </a:spcBef>
              <a:spcAft>
                <a:spcPts val="0"/>
              </a:spcAft>
              <a:buSzPts val="1200"/>
              <a:buChar char="○"/>
              <a:defRPr/>
            </a:lvl8pPr>
            <a:lvl9pPr indent="-304800" lvl="8" marL="4114800" algn="l">
              <a:lnSpc>
                <a:spcPct val="115000"/>
              </a:lnSpc>
              <a:spcBef>
                <a:spcPts val="800"/>
              </a:spcBef>
              <a:spcAft>
                <a:spcPts val="800"/>
              </a:spcAft>
              <a:buSzPts val="12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oY Revenew Growth - ALT 1">
  <p:cSld name="BLANK_1_1_1_1_1_1_1_1_2_1_1">
    <p:bg>
      <p:bgPr>
        <a:solidFill>
          <a:schemeClr val="lt2"/>
        </a:solidFill>
      </p:bgPr>
    </p:bg>
    <p:spTree>
      <p:nvGrpSpPr>
        <p:cNvPr id="135" name="Shape 135"/>
        <p:cNvGrpSpPr/>
        <p:nvPr/>
      </p:nvGrpSpPr>
      <p:grpSpPr>
        <a:xfrm>
          <a:off x="0" y="0"/>
          <a:ext cx="0" cy="0"/>
          <a:chOff x="0" y="0"/>
          <a:chExt cx="0" cy="0"/>
        </a:xfrm>
      </p:grpSpPr>
      <p:sp>
        <p:nvSpPr>
          <p:cNvPr id="136" name="Google Shape;136;p9"/>
          <p:cNvSpPr/>
          <p:nvPr/>
        </p:nvSpPr>
        <p:spPr>
          <a:xfrm>
            <a:off x="6771475" y="-25"/>
            <a:ext cx="2372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137" name="Google Shape;137;p9"/>
          <p:cNvSpPr txBox="1"/>
          <p:nvPr>
            <p:ph idx="1"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38" name="Google Shape;138;p9"/>
          <p:cNvSpPr/>
          <p:nvPr/>
        </p:nvSpPr>
        <p:spPr>
          <a:xfrm>
            <a:off x="802750" y="1006925"/>
            <a:ext cx="197400" cy="190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139" name="Google Shape;139;p9"/>
          <p:cNvSpPr/>
          <p:nvPr/>
        </p:nvSpPr>
        <p:spPr>
          <a:xfrm>
            <a:off x="2077650" y="1006925"/>
            <a:ext cx="197400" cy="190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owun Batang"/>
              <a:ea typeface="Gowun Batang"/>
              <a:cs typeface="Gowun Batang"/>
              <a:sym typeface="Gowun Batang"/>
            </a:endParaRPr>
          </a:p>
        </p:txBody>
      </p:sp>
      <p:sp>
        <p:nvSpPr>
          <p:cNvPr id="140" name="Google Shape;140;p9"/>
          <p:cNvSpPr txBox="1"/>
          <p:nvPr>
            <p:ph type="title"/>
          </p:nvPr>
        </p:nvSpPr>
        <p:spPr>
          <a:xfrm flipH="1">
            <a:off x="524150" y="334900"/>
            <a:ext cx="6248700" cy="506700"/>
          </a:xfrm>
          <a:prstGeom prst="rect">
            <a:avLst/>
          </a:prstGeom>
          <a:noFill/>
          <a:ln>
            <a:noFill/>
          </a:ln>
        </p:spPr>
        <p:txBody>
          <a:bodyPr anchorCtr="0" anchor="ctr" bIns="91425" lIns="274300" spcFirstLastPara="1" rIns="91425" wrap="square" tIns="91425">
            <a:no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141" name="Google Shape;141;p9"/>
          <p:cNvSpPr txBox="1"/>
          <p:nvPr>
            <p:ph idx="2"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42" name="Google Shape;142;p9"/>
          <p:cNvSpPr txBox="1"/>
          <p:nvPr>
            <p:ph idx="3"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43" name="Google Shape;143;p9"/>
          <p:cNvSpPr txBox="1"/>
          <p:nvPr>
            <p:ph idx="4" type="body"/>
          </p:nvPr>
        </p:nvSpPr>
        <p:spPr>
          <a:xfrm>
            <a:off x="6773750" y="1354750"/>
            <a:ext cx="1848900" cy="2883600"/>
          </a:xfrm>
          <a:prstGeom prst="rect">
            <a:avLst/>
          </a:prstGeom>
          <a:noFill/>
          <a:ln>
            <a:noFill/>
          </a:ln>
        </p:spPr>
        <p:txBody>
          <a:bodyPr anchorCtr="0" anchor="t" bIns="146300" lIns="182875" spcFirstLastPara="1" rIns="91425" wrap="square" tIns="0">
            <a:normAutofit/>
          </a:bodyPr>
          <a:lstStyle>
            <a:lvl1pPr indent="-292100" lvl="0" marL="457200" algn="l">
              <a:lnSpc>
                <a:spcPct val="115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gn="l">
              <a:lnSpc>
                <a:spcPct val="115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144" name="Google Shape;144;p9"/>
          <p:cNvSpPr txBox="1"/>
          <p:nvPr>
            <p:ph idx="5" type="title"/>
          </p:nvPr>
        </p:nvSpPr>
        <p:spPr>
          <a:xfrm>
            <a:off x="6773750" y="841725"/>
            <a:ext cx="1848900" cy="364800"/>
          </a:xfrm>
          <a:prstGeom prst="rect">
            <a:avLst/>
          </a:prstGeom>
          <a:noFill/>
          <a:ln>
            <a:noFill/>
          </a:ln>
        </p:spPr>
        <p:txBody>
          <a:bodyPr anchorCtr="0" anchor="ctr" bIns="91425" lIns="182875" spcFirstLastPara="1" rIns="91425" wrap="square" tIns="91425">
            <a:noAutofit/>
          </a:bodyPr>
          <a:lstStyle>
            <a:lvl1pPr lvl="0" algn="l">
              <a:lnSpc>
                <a:spcPct val="90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1pPr>
            <a:lvl2pPr lvl="1"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2pPr>
            <a:lvl3pPr lvl="2"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3pPr>
            <a:lvl4pPr lvl="3"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4pPr>
            <a:lvl5pPr lvl="4"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5pPr>
            <a:lvl6pPr lvl="5"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6pPr>
            <a:lvl7pPr lvl="6"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7pPr>
            <a:lvl8pPr lvl="7"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8pPr>
            <a:lvl9pPr lvl="8" algn="l">
              <a:lnSpc>
                <a:spcPct val="115000"/>
              </a:lnSpc>
              <a:spcBef>
                <a:spcPts val="0"/>
              </a:spcBef>
              <a:spcAft>
                <a:spcPts val="0"/>
              </a:spcAft>
              <a:buClr>
                <a:schemeClr val="lt1"/>
              </a:buClr>
              <a:buSzPts val="1200"/>
              <a:buFont typeface="Inter SemiBold"/>
              <a:buNone/>
              <a:defRPr sz="1200">
                <a:latin typeface="Inter SemiBold"/>
                <a:ea typeface="Inter SemiBold"/>
                <a:cs typeface="Inter SemiBold"/>
                <a:sym typeface="Inter SemiBold"/>
              </a:defRPr>
            </a:lvl9pPr>
          </a:lstStyle>
          <a:p/>
        </p:txBody>
      </p:sp>
      <p:sp>
        <p:nvSpPr>
          <p:cNvPr id="145" name="Google Shape;145;p9"/>
          <p:cNvSpPr txBox="1"/>
          <p:nvPr>
            <p:ph idx="6" type="subTitle"/>
          </p:nvPr>
        </p:nvSpPr>
        <p:spPr>
          <a:xfrm>
            <a:off x="1000150" y="1006925"/>
            <a:ext cx="1077600" cy="1905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800"/>
              <a:buFont typeface="Inter"/>
              <a:buNone/>
              <a:defRPr sz="800"/>
            </a:lvl1pPr>
            <a:lvl2pPr lvl="1" algn="l">
              <a:lnSpc>
                <a:spcPct val="115000"/>
              </a:lnSpc>
              <a:spcBef>
                <a:spcPts val="0"/>
              </a:spcBef>
              <a:spcAft>
                <a:spcPts val="0"/>
              </a:spcAft>
              <a:buSzPts val="800"/>
              <a:buNone/>
              <a:defRPr sz="800"/>
            </a:lvl2pPr>
            <a:lvl3pPr lvl="2" algn="l">
              <a:lnSpc>
                <a:spcPct val="115000"/>
              </a:lnSpc>
              <a:spcBef>
                <a:spcPts val="0"/>
              </a:spcBef>
              <a:spcAft>
                <a:spcPts val="0"/>
              </a:spcAft>
              <a:buSzPts val="800"/>
              <a:buNone/>
              <a:defRPr sz="800"/>
            </a:lvl3pPr>
            <a:lvl4pPr lvl="3" algn="l">
              <a:lnSpc>
                <a:spcPct val="115000"/>
              </a:lnSpc>
              <a:spcBef>
                <a:spcPts val="0"/>
              </a:spcBef>
              <a:spcAft>
                <a:spcPts val="0"/>
              </a:spcAft>
              <a:buSzPts val="800"/>
              <a:buNone/>
              <a:defRPr sz="800"/>
            </a:lvl4pPr>
            <a:lvl5pPr lvl="4" algn="l">
              <a:lnSpc>
                <a:spcPct val="115000"/>
              </a:lnSpc>
              <a:spcBef>
                <a:spcPts val="0"/>
              </a:spcBef>
              <a:spcAft>
                <a:spcPts val="0"/>
              </a:spcAft>
              <a:buSzPts val="800"/>
              <a:buNone/>
              <a:defRPr sz="800"/>
            </a:lvl5pPr>
            <a:lvl6pPr lvl="5" algn="l">
              <a:lnSpc>
                <a:spcPct val="115000"/>
              </a:lnSpc>
              <a:spcBef>
                <a:spcPts val="0"/>
              </a:spcBef>
              <a:spcAft>
                <a:spcPts val="0"/>
              </a:spcAft>
              <a:buSzPts val="800"/>
              <a:buNone/>
              <a:defRPr sz="800"/>
            </a:lvl6pPr>
            <a:lvl7pPr lvl="6" algn="l">
              <a:lnSpc>
                <a:spcPct val="115000"/>
              </a:lnSpc>
              <a:spcBef>
                <a:spcPts val="0"/>
              </a:spcBef>
              <a:spcAft>
                <a:spcPts val="0"/>
              </a:spcAft>
              <a:buSzPts val="800"/>
              <a:buNone/>
              <a:defRPr sz="800"/>
            </a:lvl7pPr>
            <a:lvl8pPr lvl="7" algn="l">
              <a:lnSpc>
                <a:spcPct val="115000"/>
              </a:lnSpc>
              <a:spcBef>
                <a:spcPts val="0"/>
              </a:spcBef>
              <a:spcAft>
                <a:spcPts val="0"/>
              </a:spcAft>
              <a:buSzPts val="800"/>
              <a:buNone/>
              <a:defRPr sz="800"/>
            </a:lvl8pPr>
            <a:lvl9pPr lvl="8" algn="l">
              <a:lnSpc>
                <a:spcPct val="115000"/>
              </a:lnSpc>
              <a:spcBef>
                <a:spcPts val="0"/>
              </a:spcBef>
              <a:spcAft>
                <a:spcPts val="0"/>
              </a:spcAft>
              <a:buSzPts val="800"/>
              <a:buNone/>
              <a:defRPr sz="800"/>
            </a:lvl9pPr>
          </a:lstStyle>
          <a:p/>
        </p:txBody>
      </p:sp>
      <p:sp>
        <p:nvSpPr>
          <p:cNvPr id="146" name="Google Shape;146;p9"/>
          <p:cNvSpPr txBox="1"/>
          <p:nvPr>
            <p:ph idx="7" type="subTitle"/>
          </p:nvPr>
        </p:nvSpPr>
        <p:spPr>
          <a:xfrm>
            <a:off x="2275050" y="1006925"/>
            <a:ext cx="1077600" cy="1905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800"/>
              <a:buFont typeface="Inter"/>
              <a:buNone/>
              <a:defRPr sz="800"/>
            </a:lvl1pPr>
            <a:lvl2pPr lvl="1" algn="l">
              <a:lnSpc>
                <a:spcPct val="115000"/>
              </a:lnSpc>
              <a:spcBef>
                <a:spcPts val="0"/>
              </a:spcBef>
              <a:spcAft>
                <a:spcPts val="0"/>
              </a:spcAft>
              <a:buSzPts val="800"/>
              <a:buNone/>
              <a:defRPr sz="800"/>
            </a:lvl2pPr>
            <a:lvl3pPr lvl="2" algn="l">
              <a:lnSpc>
                <a:spcPct val="115000"/>
              </a:lnSpc>
              <a:spcBef>
                <a:spcPts val="0"/>
              </a:spcBef>
              <a:spcAft>
                <a:spcPts val="0"/>
              </a:spcAft>
              <a:buSzPts val="800"/>
              <a:buNone/>
              <a:defRPr sz="800"/>
            </a:lvl3pPr>
            <a:lvl4pPr lvl="3" algn="l">
              <a:lnSpc>
                <a:spcPct val="115000"/>
              </a:lnSpc>
              <a:spcBef>
                <a:spcPts val="0"/>
              </a:spcBef>
              <a:spcAft>
                <a:spcPts val="0"/>
              </a:spcAft>
              <a:buSzPts val="800"/>
              <a:buNone/>
              <a:defRPr sz="800"/>
            </a:lvl4pPr>
            <a:lvl5pPr lvl="4" algn="l">
              <a:lnSpc>
                <a:spcPct val="115000"/>
              </a:lnSpc>
              <a:spcBef>
                <a:spcPts val="0"/>
              </a:spcBef>
              <a:spcAft>
                <a:spcPts val="0"/>
              </a:spcAft>
              <a:buSzPts val="800"/>
              <a:buNone/>
              <a:defRPr sz="800"/>
            </a:lvl5pPr>
            <a:lvl6pPr lvl="5" algn="l">
              <a:lnSpc>
                <a:spcPct val="115000"/>
              </a:lnSpc>
              <a:spcBef>
                <a:spcPts val="0"/>
              </a:spcBef>
              <a:spcAft>
                <a:spcPts val="0"/>
              </a:spcAft>
              <a:buSzPts val="800"/>
              <a:buNone/>
              <a:defRPr sz="800"/>
            </a:lvl6pPr>
            <a:lvl7pPr lvl="6" algn="l">
              <a:lnSpc>
                <a:spcPct val="115000"/>
              </a:lnSpc>
              <a:spcBef>
                <a:spcPts val="0"/>
              </a:spcBef>
              <a:spcAft>
                <a:spcPts val="0"/>
              </a:spcAft>
              <a:buSzPts val="800"/>
              <a:buNone/>
              <a:defRPr sz="800"/>
            </a:lvl7pPr>
            <a:lvl8pPr lvl="7" algn="l">
              <a:lnSpc>
                <a:spcPct val="115000"/>
              </a:lnSpc>
              <a:spcBef>
                <a:spcPts val="0"/>
              </a:spcBef>
              <a:spcAft>
                <a:spcPts val="0"/>
              </a:spcAft>
              <a:buSzPts val="800"/>
              <a:buNone/>
              <a:defRPr sz="800"/>
            </a:lvl8pPr>
            <a:lvl9pPr lvl="8" algn="l">
              <a:lnSpc>
                <a:spcPct val="115000"/>
              </a:lnSpc>
              <a:spcBef>
                <a:spcPts val="0"/>
              </a:spcBef>
              <a:spcAft>
                <a:spcPts val="0"/>
              </a:spcAft>
              <a:buSzPts val="800"/>
              <a:buNone/>
              <a:defRPr sz="800"/>
            </a:lvl9pPr>
          </a:lstStyle>
          <a:p/>
        </p:txBody>
      </p:sp>
      <p:sp>
        <p:nvSpPr>
          <p:cNvPr id="147" name="Google Shape;147;p9"/>
          <p:cNvSpPr txBox="1"/>
          <p:nvPr>
            <p:ph idx="8" type="title"/>
          </p:nvPr>
        </p:nvSpPr>
        <p:spPr>
          <a:xfrm>
            <a:off x="772850" y="1482075"/>
            <a:ext cx="479700" cy="123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148" name="Google Shape;148;p9"/>
          <p:cNvSpPr txBox="1"/>
          <p:nvPr>
            <p:ph idx="9" type="title"/>
          </p:nvPr>
        </p:nvSpPr>
        <p:spPr>
          <a:xfrm>
            <a:off x="772850" y="2058725"/>
            <a:ext cx="479700" cy="123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149" name="Google Shape;149;p9"/>
          <p:cNvSpPr txBox="1"/>
          <p:nvPr>
            <p:ph idx="13" type="title"/>
          </p:nvPr>
        </p:nvSpPr>
        <p:spPr>
          <a:xfrm>
            <a:off x="772850" y="2635375"/>
            <a:ext cx="479700" cy="123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150" name="Google Shape;150;p9"/>
          <p:cNvSpPr txBox="1"/>
          <p:nvPr>
            <p:ph idx="14" type="title"/>
          </p:nvPr>
        </p:nvSpPr>
        <p:spPr>
          <a:xfrm>
            <a:off x="772850" y="3212025"/>
            <a:ext cx="479700" cy="123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151" name="Google Shape;151;p9"/>
          <p:cNvSpPr txBox="1"/>
          <p:nvPr>
            <p:ph idx="15" type="title"/>
          </p:nvPr>
        </p:nvSpPr>
        <p:spPr>
          <a:xfrm>
            <a:off x="772850" y="3788675"/>
            <a:ext cx="479700" cy="123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152" name="Google Shape;152;p9"/>
          <p:cNvSpPr txBox="1"/>
          <p:nvPr>
            <p:ph idx="16" type="title"/>
          </p:nvPr>
        </p:nvSpPr>
        <p:spPr>
          <a:xfrm>
            <a:off x="772850" y="4365325"/>
            <a:ext cx="479700" cy="123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800"/>
              <a:buFont typeface="Inter"/>
              <a:buChar char="●"/>
              <a:defRPr sz="800">
                <a:latin typeface="Inter"/>
                <a:ea typeface="Inter"/>
                <a:cs typeface="Inter"/>
                <a:sym typeface="Inter"/>
              </a:defRPr>
            </a:lvl1pPr>
            <a:lvl2pPr lvl="1"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2pPr>
            <a:lvl3pPr lvl="2"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3pPr>
            <a:lvl4pPr lvl="3"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4pPr>
            <a:lvl5pPr lvl="4"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5pPr>
            <a:lvl6pPr lvl="5"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6pPr>
            <a:lvl7pPr lvl="6"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7pPr>
            <a:lvl8pPr lvl="7"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8pPr>
            <a:lvl9pPr lvl="8" algn="l">
              <a:lnSpc>
                <a:spcPct val="115000"/>
              </a:lnSpc>
              <a:spcBef>
                <a:spcPts val="0"/>
              </a:spcBef>
              <a:spcAft>
                <a:spcPts val="0"/>
              </a:spcAft>
              <a:buClr>
                <a:schemeClr val="lt1"/>
              </a:buClr>
              <a:buSzPts val="800"/>
              <a:buFont typeface="Inter"/>
              <a:buChar char="■"/>
              <a:defRPr sz="800">
                <a:latin typeface="Inter"/>
                <a:ea typeface="Inter"/>
                <a:cs typeface="Inter"/>
                <a:sym typeface="Inter"/>
              </a:defRPr>
            </a:lvl9pPr>
          </a:lstStyle>
          <a:p/>
        </p:txBody>
      </p:sp>
      <p:sp>
        <p:nvSpPr>
          <p:cNvPr id="153" name="Google Shape;153;p9"/>
          <p:cNvSpPr txBox="1"/>
          <p:nvPr>
            <p:ph idx="17" type="subTitle"/>
          </p:nvPr>
        </p:nvSpPr>
        <p:spPr>
          <a:xfrm>
            <a:off x="1252425"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cxnSp>
        <p:nvCxnSpPr>
          <p:cNvPr id="154" name="Google Shape;154;p9"/>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155" name="Google Shape;155;p9"/>
          <p:cNvSpPr txBox="1"/>
          <p:nvPr>
            <p:ph idx="18" type="subTitle"/>
          </p:nvPr>
        </p:nvSpPr>
        <p:spPr>
          <a:xfrm>
            <a:off x="1927325"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sp>
        <p:nvSpPr>
          <p:cNvPr id="156" name="Google Shape;156;p9"/>
          <p:cNvSpPr txBox="1"/>
          <p:nvPr>
            <p:ph idx="19" type="subTitle"/>
          </p:nvPr>
        </p:nvSpPr>
        <p:spPr>
          <a:xfrm>
            <a:off x="2602225"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sp>
        <p:nvSpPr>
          <p:cNvPr id="157" name="Google Shape;157;p9"/>
          <p:cNvSpPr txBox="1"/>
          <p:nvPr>
            <p:ph idx="20" type="subTitle"/>
          </p:nvPr>
        </p:nvSpPr>
        <p:spPr>
          <a:xfrm>
            <a:off x="3297063"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sp>
        <p:nvSpPr>
          <p:cNvPr id="158" name="Google Shape;158;p9"/>
          <p:cNvSpPr txBox="1"/>
          <p:nvPr>
            <p:ph idx="21" type="subTitle"/>
          </p:nvPr>
        </p:nvSpPr>
        <p:spPr>
          <a:xfrm>
            <a:off x="4001838"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sp>
        <p:nvSpPr>
          <p:cNvPr id="159" name="Google Shape;159;p9"/>
          <p:cNvSpPr txBox="1"/>
          <p:nvPr>
            <p:ph idx="22" type="subTitle"/>
          </p:nvPr>
        </p:nvSpPr>
        <p:spPr>
          <a:xfrm>
            <a:off x="4711450"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sp>
        <p:nvSpPr>
          <p:cNvPr id="160" name="Google Shape;160;p9"/>
          <p:cNvSpPr txBox="1"/>
          <p:nvPr>
            <p:ph idx="23" type="subTitle"/>
          </p:nvPr>
        </p:nvSpPr>
        <p:spPr>
          <a:xfrm>
            <a:off x="5421113"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sp>
        <p:nvSpPr>
          <p:cNvPr id="161" name="Google Shape;161;p9"/>
          <p:cNvSpPr txBox="1"/>
          <p:nvPr>
            <p:ph idx="24" type="subTitle"/>
          </p:nvPr>
        </p:nvSpPr>
        <p:spPr>
          <a:xfrm>
            <a:off x="6130788" y="4721850"/>
            <a:ext cx="388200" cy="1230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800"/>
              <a:buFont typeface="Inter"/>
              <a:buNone/>
              <a:defRPr sz="800"/>
            </a:lvl1pPr>
            <a:lvl2pPr lvl="1" algn="ctr">
              <a:lnSpc>
                <a:spcPct val="115000"/>
              </a:lnSpc>
              <a:spcBef>
                <a:spcPts val="0"/>
              </a:spcBef>
              <a:spcAft>
                <a:spcPts val="0"/>
              </a:spcAft>
              <a:buClr>
                <a:schemeClr val="lt1"/>
              </a:buClr>
              <a:buSzPts val="800"/>
              <a:buFont typeface="Inter"/>
              <a:buNone/>
              <a:defRPr sz="800"/>
            </a:lvl2pPr>
            <a:lvl3pPr lvl="2" algn="ctr">
              <a:lnSpc>
                <a:spcPct val="115000"/>
              </a:lnSpc>
              <a:spcBef>
                <a:spcPts val="0"/>
              </a:spcBef>
              <a:spcAft>
                <a:spcPts val="0"/>
              </a:spcAft>
              <a:buClr>
                <a:schemeClr val="lt1"/>
              </a:buClr>
              <a:buSzPts val="800"/>
              <a:buFont typeface="Inter"/>
              <a:buNone/>
              <a:defRPr sz="800"/>
            </a:lvl3pPr>
            <a:lvl4pPr lvl="3" algn="ctr">
              <a:lnSpc>
                <a:spcPct val="115000"/>
              </a:lnSpc>
              <a:spcBef>
                <a:spcPts val="0"/>
              </a:spcBef>
              <a:spcAft>
                <a:spcPts val="0"/>
              </a:spcAft>
              <a:buClr>
                <a:schemeClr val="lt1"/>
              </a:buClr>
              <a:buSzPts val="800"/>
              <a:buFont typeface="Inter"/>
              <a:buNone/>
              <a:defRPr sz="800"/>
            </a:lvl4pPr>
            <a:lvl5pPr lvl="4" algn="ctr">
              <a:lnSpc>
                <a:spcPct val="115000"/>
              </a:lnSpc>
              <a:spcBef>
                <a:spcPts val="0"/>
              </a:spcBef>
              <a:spcAft>
                <a:spcPts val="0"/>
              </a:spcAft>
              <a:buClr>
                <a:schemeClr val="lt1"/>
              </a:buClr>
              <a:buSzPts val="800"/>
              <a:buFont typeface="Inter"/>
              <a:buNone/>
              <a:defRPr sz="800"/>
            </a:lvl5pPr>
            <a:lvl6pPr lvl="5" algn="ctr">
              <a:lnSpc>
                <a:spcPct val="115000"/>
              </a:lnSpc>
              <a:spcBef>
                <a:spcPts val="0"/>
              </a:spcBef>
              <a:spcAft>
                <a:spcPts val="0"/>
              </a:spcAft>
              <a:buClr>
                <a:schemeClr val="lt1"/>
              </a:buClr>
              <a:buSzPts val="800"/>
              <a:buFont typeface="Inter"/>
              <a:buNone/>
              <a:defRPr sz="800"/>
            </a:lvl6pPr>
            <a:lvl7pPr lvl="6" algn="ctr">
              <a:lnSpc>
                <a:spcPct val="115000"/>
              </a:lnSpc>
              <a:spcBef>
                <a:spcPts val="0"/>
              </a:spcBef>
              <a:spcAft>
                <a:spcPts val="0"/>
              </a:spcAft>
              <a:buClr>
                <a:schemeClr val="lt1"/>
              </a:buClr>
              <a:buSzPts val="800"/>
              <a:buFont typeface="Inter"/>
              <a:buNone/>
              <a:defRPr sz="800"/>
            </a:lvl7pPr>
            <a:lvl8pPr lvl="7" algn="ctr">
              <a:lnSpc>
                <a:spcPct val="115000"/>
              </a:lnSpc>
              <a:spcBef>
                <a:spcPts val="0"/>
              </a:spcBef>
              <a:spcAft>
                <a:spcPts val="0"/>
              </a:spcAft>
              <a:buClr>
                <a:schemeClr val="lt1"/>
              </a:buClr>
              <a:buSzPts val="800"/>
              <a:buFont typeface="Inter"/>
              <a:buNone/>
              <a:defRPr sz="800"/>
            </a:lvl8pPr>
            <a:lvl9pPr lvl="8" algn="ctr">
              <a:lnSpc>
                <a:spcPct val="115000"/>
              </a:lnSpc>
              <a:spcBef>
                <a:spcPts val="0"/>
              </a:spcBef>
              <a:spcAft>
                <a:spcPts val="0"/>
              </a:spcAft>
              <a:buClr>
                <a:schemeClr val="lt1"/>
              </a:buClr>
              <a:buSzPts val="800"/>
              <a:buFont typeface="Inter"/>
              <a:buNone/>
              <a:defRPr sz="8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21" name="Shape 142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Highlights">
  <p:cSld name="BLANK_1_1_1_1_1_1_1_3_1">
    <p:bg>
      <p:bgPr>
        <a:solidFill>
          <a:schemeClr val="lt2"/>
        </a:solidFill>
      </p:bgPr>
    </p:bg>
    <p:spTree>
      <p:nvGrpSpPr>
        <p:cNvPr id="162" name="Shape 162"/>
        <p:cNvGrpSpPr/>
        <p:nvPr/>
      </p:nvGrpSpPr>
      <p:grpSpPr>
        <a:xfrm>
          <a:off x="0" y="0"/>
          <a:ext cx="0" cy="0"/>
          <a:chOff x="0" y="0"/>
          <a:chExt cx="0" cy="0"/>
        </a:xfrm>
      </p:grpSpPr>
      <p:sp>
        <p:nvSpPr>
          <p:cNvPr id="163" name="Google Shape;163;p10"/>
          <p:cNvSpPr txBox="1"/>
          <p:nvPr>
            <p:ph idx="1" type="body"/>
          </p:nvPr>
        </p:nvSpPr>
        <p:spPr>
          <a:xfrm>
            <a:off x="5810300" y="1307625"/>
            <a:ext cx="2812500" cy="2065800"/>
          </a:xfrm>
          <a:prstGeom prst="rect">
            <a:avLst/>
          </a:prstGeom>
          <a:noFill/>
          <a:ln>
            <a:noFill/>
          </a:ln>
        </p:spPr>
        <p:txBody>
          <a:bodyPr anchorCtr="0" anchor="t" bIns="182875" lIns="182875" spcFirstLastPara="1" rIns="182875" wrap="square" tIns="274300">
            <a:noAutofit/>
          </a:bodyPr>
          <a:lstStyle>
            <a:lvl1pPr indent="-304800" lvl="0" marL="457200" algn="l">
              <a:lnSpc>
                <a:spcPct val="115000"/>
              </a:lnSpc>
              <a:spcBef>
                <a:spcPts val="0"/>
              </a:spcBef>
              <a:spcAft>
                <a:spcPts val="0"/>
              </a:spcAft>
              <a:buSzPts val="1200"/>
              <a:buFont typeface="Inter Light"/>
              <a:buChar char="●"/>
              <a:defRPr>
                <a:latin typeface="Inter Light"/>
                <a:ea typeface="Inter Light"/>
                <a:cs typeface="Inter Light"/>
                <a:sym typeface="Inter Light"/>
              </a:defRPr>
            </a:lvl1pPr>
            <a:lvl2pPr indent="-304800" lvl="1" marL="914400" algn="l">
              <a:lnSpc>
                <a:spcPct val="115000"/>
              </a:lnSpc>
              <a:spcBef>
                <a:spcPts val="800"/>
              </a:spcBef>
              <a:spcAft>
                <a:spcPts val="0"/>
              </a:spcAft>
              <a:buSzPts val="1200"/>
              <a:buFont typeface="Inter Light"/>
              <a:buChar char="○"/>
              <a:defRPr>
                <a:latin typeface="Inter Light"/>
                <a:ea typeface="Inter Light"/>
                <a:cs typeface="Inter Light"/>
                <a:sym typeface="Inter Light"/>
              </a:defRPr>
            </a:lvl2pPr>
            <a:lvl3pPr indent="-292100" lvl="2" marL="1371600" algn="l">
              <a:lnSpc>
                <a:spcPct val="115000"/>
              </a:lnSpc>
              <a:spcBef>
                <a:spcPts val="800"/>
              </a:spcBef>
              <a:spcAft>
                <a:spcPts val="0"/>
              </a:spcAft>
              <a:buSzPts val="1000"/>
              <a:buFont typeface="Inter Light"/>
              <a:buChar char="■"/>
              <a:defRPr sz="1000">
                <a:latin typeface="Inter Light"/>
                <a:ea typeface="Inter Light"/>
                <a:cs typeface="Inter Light"/>
                <a:sym typeface="Inter Light"/>
              </a:defRPr>
            </a:lvl3pPr>
            <a:lvl4pPr indent="-304800" lvl="3" marL="1828800" algn="l">
              <a:lnSpc>
                <a:spcPct val="115000"/>
              </a:lnSpc>
              <a:spcBef>
                <a:spcPts val="800"/>
              </a:spcBef>
              <a:spcAft>
                <a:spcPts val="0"/>
              </a:spcAft>
              <a:buSzPts val="1200"/>
              <a:buFont typeface="Inter Light"/>
              <a:buChar char="●"/>
              <a:defRPr>
                <a:latin typeface="Inter Light"/>
                <a:ea typeface="Inter Light"/>
                <a:cs typeface="Inter Light"/>
                <a:sym typeface="Inter Light"/>
              </a:defRPr>
            </a:lvl4pPr>
            <a:lvl5pPr indent="-304800" lvl="4" marL="2286000" algn="l">
              <a:lnSpc>
                <a:spcPct val="115000"/>
              </a:lnSpc>
              <a:spcBef>
                <a:spcPts val="800"/>
              </a:spcBef>
              <a:spcAft>
                <a:spcPts val="0"/>
              </a:spcAft>
              <a:buSzPts val="1200"/>
              <a:buFont typeface="Inter Light"/>
              <a:buChar char="○"/>
              <a:defRPr>
                <a:latin typeface="Inter Light"/>
                <a:ea typeface="Inter Light"/>
                <a:cs typeface="Inter Light"/>
                <a:sym typeface="Inter Light"/>
              </a:defRPr>
            </a:lvl5pPr>
            <a:lvl6pPr indent="-304800" lvl="5" marL="2743200" algn="l">
              <a:lnSpc>
                <a:spcPct val="115000"/>
              </a:lnSpc>
              <a:spcBef>
                <a:spcPts val="800"/>
              </a:spcBef>
              <a:spcAft>
                <a:spcPts val="0"/>
              </a:spcAft>
              <a:buSzPts val="1200"/>
              <a:buFont typeface="Inter Light"/>
              <a:buChar char="■"/>
              <a:defRPr>
                <a:latin typeface="Inter Light"/>
                <a:ea typeface="Inter Light"/>
                <a:cs typeface="Inter Light"/>
                <a:sym typeface="Inter Light"/>
              </a:defRPr>
            </a:lvl6pPr>
            <a:lvl7pPr indent="-304800" lvl="6" marL="3200400" algn="l">
              <a:lnSpc>
                <a:spcPct val="115000"/>
              </a:lnSpc>
              <a:spcBef>
                <a:spcPts val="800"/>
              </a:spcBef>
              <a:spcAft>
                <a:spcPts val="0"/>
              </a:spcAft>
              <a:buSzPts val="1200"/>
              <a:buFont typeface="Inter Light"/>
              <a:buChar char="●"/>
              <a:defRPr>
                <a:latin typeface="Inter Light"/>
                <a:ea typeface="Inter Light"/>
                <a:cs typeface="Inter Light"/>
                <a:sym typeface="Inter Light"/>
              </a:defRPr>
            </a:lvl7pPr>
            <a:lvl8pPr indent="-304800" lvl="7" marL="3657600" algn="l">
              <a:lnSpc>
                <a:spcPct val="115000"/>
              </a:lnSpc>
              <a:spcBef>
                <a:spcPts val="800"/>
              </a:spcBef>
              <a:spcAft>
                <a:spcPts val="0"/>
              </a:spcAft>
              <a:buSzPts val="1200"/>
              <a:buFont typeface="Inter Light"/>
              <a:buChar char="○"/>
              <a:defRPr>
                <a:latin typeface="Inter Light"/>
                <a:ea typeface="Inter Light"/>
                <a:cs typeface="Inter Light"/>
                <a:sym typeface="Inter Light"/>
              </a:defRPr>
            </a:lvl8pPr>
            <a:lvl9pPr indent="-304800" lvl="8" marL="4114800" algn="l">
              <a:lnSpc>
                <a:spcPct val="115000"/>
              </a:lnSpc>
              <a:spcBef>
                <a:spcPts val="800"/>
              </a:spcBef>
              <a:spcAft>
                <a:spcPts val="800"/>
              </a:spcAft>
              <a:buSzPts val="1200"/>
              <a:buFont typeface="Inter Light"/>
              <a:buChar char="■"/>
              <a:defRPr>
                <a:latin typeface="Inter Light"/>
                <a:ea typeface="Inter Light"/>
                <a:cs typeface="Inter Light"/>
                <a:sym typeface="Inter Light"/>
              </a:defRPr>
            </a:lvl9pPr>
          </a:lstStyle>
          <a:p/>
        </p:txBody>
      </p:sp>
      <p:sp>
        <p:nvSpPr>
          <p:cNvPr id="164" name="Google Shape;164;p10"/>
          <p:cNvSpPr txBox="1"/>
          <p:nvPr>
            <p:ph type="title"/>
          </p:nvPr>
        </p:nvSpPr>
        <p:spPr>
          <a:xfrm>
            <a:off x="520900" y="1748175"/>
            <a:ext cx="2377800" cy="926100"/>
          </a:xfrm>
          <a:prstGeom prst="rect">
            <a:avLst/>
          </a:prstGeom>
          <a:noFill/>
          <a:ln>
            <a:noFill/>
          </a:ln>
        </p:spPr>
        <p:txBody>
          <a:bodyPr anchorCtr="0" anchor="ctr" bIns="91425" lIns="228600" spcFirstLastPara="1" rIns="182875" wrap="square" tIns="91425">
            <a:noAutofit/>
          </a:bodyPr>
          <a:lstStyle>
            <a:lvl1pPr lvl="0" algn="l">
              <a:lnSpc>
                <a:spcPct val="90000"/>
              </a:lnSpc>
              <a:spcBef>
                <a:spcPts val="0"/>
              </a:spcBef>
              <a:spcAft>
                <a:spcPts val="0"/>
              </a:spcAft>
              <a:buClr>
                <a:schemeClr val="lt1"/>
              </a:buClr>
              <a:buSzPts val="5500"/>
              <a:buNone/>
              <a:defRPr sz="5500"/>
            </a:lvl1pPr>
            <a:lvl2pPr lvl="1" algn="l">
              <a:lnSpc>
                <a:spcPct val="115000"/>
              </a:lnSpc>
              <a:spcBef>
                <a:spcPts val="0"/>
              </a:spcBef>
              <a:spcAft>
                <a:spcPts val="0"/>
              </a:spcAft>
              <a:buClr>
                <a:schemeClr val="lt1"/>
              </a:buClr>
              <a:buSzPts val="5500"/>
              <a:buNone/>
              <a:defRPr sz="5500"/>
            </a:lvl2pPr>
            <a:lvl3pPr lvl="2" algn="l">
              <a:lnSpc>
                <a:spcPct val="115000"/>
              </a:lnSpc>
              <a:spcBef>
                <a:spcPts val="0"/>
              </a:spcBef>
              <a:spcAft>
                <a:spcPts val="0"/>
              </a:spcAft>
              <a:buClr>
                <a:schemeClr val="lt1"/>
              </a:buClr>
              <a:buSzPts val="5500"/>
              <a:buNone/>
              <a:defRPr sz="5500"/>
            </a:lvl3pPr>
            <a:lvl4pPr lvl="3" algn="l">
              <a:lnSpc>
                <a:spcPct val="115000"/>
              </a:lnSpc>
              <a:spcBef>
                <a:spcPts val="0"/>
              </a:spcBef>
              <a:spcAft>
                <a:spcPts val="0"/>
              </a:spcAft>
              <a:buClr>
                <a:schemeClr val="lt1"/>
              </a:buClr>
              <a:buSzPts val="5500"/>
              <a:buNone/>
              <a:defRPr sz="5500"/>
            </a:lvl4pPr>
            <a:lvl5pPr lvl="4" algn="l">
              <a:lnSpc>
                <a:spcPct val="115000"/>
              </a:lnSpc>
              <a:spcBef>
                <a:spcPts val="0"/>
              </a:spcBef>
              <a:spcAft>
                <a:spcPts val="0"/>
              </a:spcAft>
              <a:buClr>
                <a:schemeClr val="lt1"/>
              </a:buClr>
              <a:buSzPts val="5500"/>
              <a:buNone/>
              <a:defRPr sz="5500"/>
            </a:lvl5pPr>
            <a:lvl6pPr lvl="5" algn="l">
              <a:lnSpc>
                <a:spcPct val="115000"/>
              </a:lnSpc>
              <a:spcBef>
                <a:spcPts val="0"/>
              </a:spcBef>
              <a:spcAft>
                <a:spcPts val="0"/>
              </a:spcAft>
              <a:buClr>
                <a:schemeClr val="lt1"/>
              </a:buClr>
              <a:buSzPts val="5500"/>
              <a:buNone/>
              <a:defRPr sz="5500"/>
            </a:lvl6pPr>
            <a:lvl7pPr lvl="6" algn="l">
              <a:lnSpc>
                <a:spcPct val="115000"/>
              </a:lnSpc>
              <a:spcBef>
                <a:spcPts val="0"/>
              </a:spcBef>
              <a:spcAft>
                <a:spcPts val="0"/>
              </a:spcAft>
              <a:buClr>
                <a:schemeClr val="lt1"/>
              </a:buClr>
              <a:buSzPts val="5500"/>
              <a:buNone/>
              <a:defRPr sz="5500"/>
            </a:lvl7pPr>
            <a:lvl8pPr lvl="7" algn="l">
              <a:lnSpc>
                <a:spcPct val="115000"/>
              </a:lnSpc>
              <a:spcBef>
                <a:spcPts val="0"/>
              </a:spcBef>
              <a:spcAft>
                <a:spcPts val="0"/>
              </a:spcAft>
              <a:buClr>
                <a:schemeClr val="lt1"/>
              </a:buClr>
              <a:buSzPts val="5500"/>
              <a:buNone/>
              <a:defRPr sz="5500"/>
            </a:lvl8pPr>
            <a:lvl9pPr lvl="8" algn="l">
              <a:lnSpc>
                <a:spcPct val="115000"/>
              </a:lnSpc>
              <a:spcBef>
                <a:spcPts val="0"/>
              </a:spcBef>
              <a:spcAft>
                <a:spcPts val="0"/>
              </a:spcAft>
              <a:buClr>
                <a:schemeClr val="lt1"/>
              </a:buClr>
              <a:buSzPts val="5500"/>
              <a:buNone/>
              <a:defRPr sz="5500"/>
            </a:lvl9pPr>
          </a:lstStyle>
          <a:p/>
        </p:txBody>
      </p:sp>
      <p:sp>
        <p:nvSpPr>
          <p:cNvPr id="165" name="Google Shape;165;p10"/>
          <p:cNvSpPr txBox="1"/>
          <p:nvPr>
            <p:ph idx="2" type="title"/>
          </p:nvPr>
        </p:nvSpPr>
        <p:spPr>
          <a:xfrm>
            <a:off x="520900" y="2674400"/>
            <a:ext cx="2377800" cy="335100"/>
          </a:xfrm>
          <a:prstGeom prst="rect">
            <a:avLst/>
          </a:prstGeom>
          <a:noFill/>
          <a:ln>
            <a:noFill/>
          </a:ln>
        </p:spPr>
        <p:txBody>
          <a:bodyPr anchorCtr="0" anchor="b" bIns="91425" lIns="228600" spcFirstLastPara="1" rIns="91425" wrap="square" tIns="91425">
            <a:noAutofit/>
          </a:bodyPr>
          <a:lstStyle>
            <a:lvl1pPr lvl="0" algn="l">
              <a:lnSpc>
                <a:spcPct val="90000"/>
              </a:lnSpc>
              <a:spcBef>
                <a:spcPts val="0"/>
              </a:spcBef>
              <a:spcAft>
                <a:spcPts val="0"/>
              </a:spcAft>
              <a:buSzPts val="1200"/>
              <a:buFont typeface="Inter"/>
              <a:buNone/>
              <a:defRPr sz="1200">
                <a:latin typeface="Inter"/>
                <a:ea typeface="Inter"/>
                <a:cs typeface="Inter"/>
                <a:sym typeface="Inter"/>
              </a:defRPr>
            </a:lvl1pPr>
            <a:lvl2pPr lvl="1" algn="l">
              <a:lnSpc>
                <a:spcPct val="115000"/>
              </a:lnSpc>
              <a:spcBef>
                <a:spcPts val="0"/>
              </a:spcBef>
              <a:spcAft>
                <a:spcPts val="0"/>
              </a:spcAft>
              <a:buSzPts val="1200"/>
              <a:buFont typeface="Inter"/>
              <a:buNone/>
              <a:defRPr sz="1200">
                <a:latin typeface="Inter"/>
                <a:ea typeface="Inter"/>
                <a:cs typeface="Inter"/>
                <a:sym typeface="Inter"/>
              </a:defRPr>
            </a:lvl2pPr>
            <a:lvl3pPr lvl="2" algn="l">
              <a:lnSpc>
                <a:spcPct val="115000"/>
              </a:lnSpc>
              <a:spcBef>
                <a:spcPts val="0"/>
              </a:spcBef>
              <a:spcAft>
                <a:spcPts val="0"/>
              </a:spcAft>
              <a:buSzPts val="1200"/>
              <a:buFont typeface="Inter"/>
              <a:buNone/>
              <a:defRPr sz="1200">
                <a:latin typeface="Inter"/>
                <a:ea typeface="Inter"/>
                <a:cs typeface="Inter"/>
                <a:sym typeface="Inter"/>
              </a:defRPr>
            </a:lvl3pPr>
            <a:lvl4pPr lvl="3" algn="l">
              <a:lnSpc>
                <a:spcPct val="115000"/>
              </a:lnSpc>
              <a:spcBef>
                <a:spcPts val="0"/>
              </a:spcBef>
              <a:spcAft>
                <a:spcPts val="0"/>
              </a:spcAft>
              <a:buSzPts val="1200"/>
              <a:buFont typeface="Inter"/>
              <a:buNone/>
              <a:defRPr sz="1200">
                <a:latin typeface="Inter"/>
                <a:ea typeface="Inter"/>
                <a:cs typeface="Inter"/>
                <a:sym typeface="Inter"/>
              </a:defRPr>
            </a:lvl4pPr>
            <a:lvl5pPr lvl="4" algn="l">
              <a:lnSpc>
                <a:spcPct val="115000"/>
              </a:lnSpc>
              <a:spcBef>
                <a:spcPts val="0"/>
              </a:spcBef>
              <a:spcAft>
                <a:spcPts val="0"/>
              </a:spcAft>
              <a:buSzPts val="1200"/>
              <a:buFont typeface="Inter"/>
              <a:buNone/>
              <a:defRPr sz="1200">
                <a:latin typeface="Inter"/>
                <a:ea typeface="Inter"/>
                <a:cs typeface="Inter"/>
                <a:sym typeface="Inter"/>
              </a:defRPr>
            </a:lvl5pPr>
            <a:lvl6pPr lvl="5" algn="l">
              <a:lnSpc>
                <a:spcPct val="115000"/>
              </a:lnSpc>
              <a:spcBef>
                <a:spcPts val="0"/>
              </a:spcBef>
              <a:spcAft>
                <a:spcPts val="0"/>
              </a:spcAft>
              <a:buSzPts val="1200"/>
              <a:buFont typeface="Inter"/>
              <a:buNone/>
              <a:defRPr sz="1200">
                <a:latin typeface="Inter"/>
                <a:ea typeface="Inter"/>
                <a:cs typeface="Inter"/>
                <a:sym typeface="Inter"/>
              </a:defRPr>
            </a:lvl6pPr>
            <a:lvl7pPr lvl="6" algn="l">
              <a:lnSpc>
                <a:spcPct val="115000"/>
              </a:lnSpc>
              <a:spcBef>
                <a:spcPts val="0"/>
              </a:spcBef>
              <a:spcAft>
                <a:spcPts val="0"/>
              </a:spcAft>
              <a:buSzPts val="1200"/>
              <a:buFont typeface="Inter"/>
              <a:buNone/>
              <a:defRPr sz="1200">
                <a:latin typeface="Inter"/>
                <a:ea typeface="Inter"/>
                <a:cs typeface="Inter"/>
                <a:sym typeface="Inter"/>
              </a:defRPr>
            </a:lvl7pPr>
            <a:lvl8pPr lvl="7" algn="l">
              <a:lnSpc>
                <a:spcPct val="115000"/>
              </a:lnSpc>
              <a:spcBef>
                <a:spcPts val="0"/>
              </a:spcBef>
              <a:spcAft>
                <a:spcPts val="0"/>
              </a:spcAft>
              <a:buSzPts val="1200"/>
              <a:buFont typeface="Inter"/>
              <a:buNone/>
              <a:defRPr sz="1200">
                <a:latin typeface="Inter"/>
                <a:ea typeface="Inter"/>
                <a:cs typeface="Inter"/>
                <a:sym typeface="Inter"/>
              </a:defRPr>
            </a:lvl8pPr>
            <a:lvl9pPr lvl="8" algn="l">
              <a:lnSpc>
                <a:spcPct val="115000"/>
              </a:lnSpc>
              <a:spcBef>
                <a:spcPts val="0"/>
              </a:spcBef>
              <a:spcAft>
                <a:spcPts val="0"/>
              </a:spcAft>
              <a:buSzPts val="1200"/>
              <a:buFont typeface="Inter"/>
              <a:buNone/>
              <a:defRPr sz="1200">
                <a:latin typeface="Inter"/>
                <a:ea typeface="Inter"/>
                <a:cs typeface="Inter"/>
                <a:sym typeface="Inter"/>
              </a:defRPr>
            </a:lvl9pPr>
          </a:lstStyle>
          <a:p/>
        </p:txBody>
      </p:sp>
      <p:sp>
        <p:nvSpPr>
          <p:cNvPr id="166" name="Google Shape;166;p10"/>
          <p:cNvSpPr txBox="1"/>
          <p:nvPr>
            <p:ph idx="3" type="subTitle"/>
          </p:nvPr>
        </p:nvSpPr>
        <p:spPr>
          <a:xfrm>
            <a:off x="520900" y="3009500"/>
            <a:ext cx="2377800" cy="279000"/>
          </a:xfrm>
          <a:prstGeom prst="rect">
            <a:avLst/>
          </a:prstGeom>
          <a:noFill/>
          <a:ln>
            <a:noFill/>
          </a:ln>
        </p:spPr>
        <p:txBody>
          <a:bodyPr anchorCtr="0" anchor="t" bIns="0" lIns="228600" spcFirstLastPara="1" rIns="91425" wrap="square" tIns="0">
            <a:normAutofit/>
          </a:bodyPr>
          <a:lstStyle>
            <a:lvl1pPr lvl="0" algn="l">
              <a:lnSpc>
                <a:spcPct val="115000"/>
              </a:lnSpc>
              <a:spcBef>
                <a:spcPts val="0"/>
              </a:spcBef>
              <a:spcAft>
                <a:spcPts val="0"/>
              </a:spcAft>
              <a:buSzPts val="800"/>
              <a:buFont typeface="Inter Light"/>
              <a:buNone/>
              <a:defRPr sz="800">
                <a:latin typeface="Inter Light"/>
                <a:ea typeface="Inter Light"/>
                <a:cs typeface="Inter Light"/>
                <a:sym typeface="Inter Light"/>
              </a:defRPr>
            </a:lvl1pPr>
            <a:lvl2pPr lvl="1" algn="l">
              <a:lnSpc>
                <a:spcPct val="115000"/>
              </a:lnSpc>
              <a:spcBef>
                <a:spcPts val="800"/>
              </a:spcBef>
              <a:spcAft>
                <a:spcPts val="0"/>
              </a:spcAft>
              <a:buSzPts val="800"/>
              <a:buFont typeface="Inter Light"/>
              <a:buNone/>
              <a:defRPr sz="800">
                <a:latin typeface="Inter Light"/>
                <a:ea typeface="Inter Light"/>
                <a:cs typeface="Inter Light"/>
                <a:sym typeface="Inter Light"/>
              </a:defRPr>
            </a:lvl2pPr>
            <a:lvl3pPr lvl="2" algn="l">
              <a:lnSpc>
                <a:spcPct val="115000"/>
              </a:lnSpc>
              <a:spcBef>
                <a:spcPts val="800"/>
              </a:spcBef>
              <a:spcAft>
                <a:spcPts val="0"/>
              </a:spcAft>
              <a:buSzPts val="800"/>
              <a:buFont typeface="Inter Light"/>
              <a:buNone/>
              <a:defRPr sz="800">
                <a:latin typeface="Inter Light"/>
                <a:ea typeface="Inter Light"/>
                <a:cs typeface="Inter Light"/>
                <a:sym typeface="Inter Light"/>
              </a:defRPr>
            </a:lvl3pPr>
            <a:lvl4pPr lvl="3" algn="l">
              <a:lnSpc>
                <a:spcPct val="115000"/>
              </a:lnSpc>
              <a:spcBef>
                <a:spcPts val="800"/>
              </a:spcBef>
              <a:spcAft>
                <a:spcPts val="0"/>
              </a:spcAft>
              <a:buSzPts val="800"/>
              <a:buFont typeface="Inter Light"/>
              <a:buNone/>
              <a:defRPr sz="800">
                <a:latin typeface="Inter Light"/>
                <a:ea typeface="Inter Light"/>
                <a:cs typeface="Inter Light"/>
                <a:sym typeface="Inter Light"/>
              </a:defRPr>
            </a:lvl4pPr>
            <a:lvl5pPr lvl="4" algn="l">
              <a:lnSpc>
                <a:spcPct val="115000"/>
              </a:lnSpc>
              <a:spcBef>
                <a:spcPts val="800"/>
              </a:spcBef>
              <a:spcAft>
                <a:spcPts val="0"/>
              </a:spcAft>
              <a:buSzPts val="800"/>
              <a:buFont typeface="Inter Light"/>
              <a:buNone/>
              <a:defRPr sz="800">
                <a:latin typeface="Inter Light"/>
                <a:ea typeface="Inter Light"/>
                <a:cs typeface="Inter Light"/>
                <a:sym typeface="Inter Light"/>
              </a:defRPr>
            </a:lvl5pPr>
            <a:lvl6pPr lvl="5" algn="l">
              <a:lnSpc>
                <a:spcPct val="115000"/>
              </a:lnSpc>
              <a:spcBef>
                <a:spcPts val="800"/>
              </a:spcBef>
              <a:spcAft>
                <a:spcPts val="0"/>
              </a:spcAft>
              <a:buSzPts val="800"/>
              <a:buFont typeface="Inter Light"/>
              <a:buNone/>
              <a:defRPr sz="800">
                <a:latin typeface="Inter Light"/>
                <a:ea typeface="Inter Light"/>
                <a:cs typeface="Inter Light"/>
                <a:sym typeface="Inter Light"/>
              </a:defRPr>
            </a:lvl6pPr>
            <a:lvl7pPr lvl="6" algn="l">
              <a:lnSpc>
                <a:spcPct val="115000"/>
              </a:lnSpc>
              <a:spcBef>
                <a:spcPts val="800"/>
              </a:spcBef>
              <a:spcAft>
                <a:spcPts val="0"/>
              </a:spcAft>
              <a:buSzPts val="800"/>
              <a:buFont typeface="Inter Light"/>
              <a:buNone/>
              <a:defRPr sz="800">
                <a:latin typeface="Inter Light"/>
                <a:ea typeface="Inter Light"/>
                <a:cs typeface="Inter Light"/>
                <a:sym typeface="Inter Light"/>
              </a:defRPr>
            </a:lvl7pPr>
            <a:lvl8pPr lvl="7" algn="l">
              <a:lnSpc>
                <a:spcPct val="115000"/>
              </a:lnSpc>
              <a:spcBef>
                <a:spcPts val="800"/>
              </a:spcBef>
              <a:spcAft>
                <a:spcPts val="0"/>
              </a:spcAft>
              <a:buSzPts val="800"/>
              <a:buFont typeface="Inter Light"/>
              <a:buNone/>
              <a:defRPr sz="800">
                <a:latin typeface="Inter Light"/>
                <a:ea typeface="Inter Light"/>
                <a:cs typeface="Inter Light"/>
                <a:sym typeface="Inter Light"/>
              </a:defRPr>
            </a:lvl8pPr>
            <a:lvl9pPr lvl="8" algn="l">
              <a:lnSpc>
                <a:spcPct val="115000"/>
              </a:lnSpc>
              <a:spcBef>
                <a:spcPts val="800"/>
              </a:spcBef>
              <a:spcAft>
                <a:spcPts val="800"/>
              </a:spcAft>
              <a:buSzPts val="800"/>
              <a:buFont typeface="Inter Light"/>
              <a:buNone/>
              <a:defRPr sz="800">
                <a:latin typeface="Inter Light"/>
                <a:ea typeface="Inter Light"/>
                <a:cs typeface="Inter Light"/>
                <a:sym typeface="Inter Light"/>
              </a:defRPr>
            </a:lvl9pPr>
          </a:lstStyle>
          <a:p/>
        </p:txBody>
      </p:sp>
      <p:sp>
        <p:nvSpPr>
          <p:cNvPr id="167" name="Google Shape;167;p10"/>
          <p:cNvSpPr txBox="1"/>
          <p:nvPr>
            <p:ph idx="4" type="title"/>
          </p:nvPr>
        </p:nvSpPr>
        <p:spPr>
          <a:xfrm>
            <a:off x="520900" y="1388975"/>
            <a:ext cx="2377800" cy="359400"/>
          </a:xfrm>
          <a:prstGeom prst="rect">
            <a:avLst/>
          </a:prstGeom>
          <a:noFill/>
          <a:ln>
            <a:noFill/>
          </a:ln>
        </p:spPr>
        <p:txBody>
          <a:bodyPr anchorCtr="0" anchor="b" bIns="91425" lIns="228600" spcFirstLastPara="1" rIns="91425" wrap="square" tIns="91425">
            <a:noAutofit/>
          </a:bodyPr>
          <a:lstStyle>
            <a:lvl1pPr lvl="0" algn="l">
              <a:lnSpc>
                <a:spcPct val="90000"/>
              </a:lnSpc>
              <a:spcBef>
                <a:spcPts val="0"/>
              </a:spcBef>
              <a:spcAft>
                <a:spcPts val="0"/>
              </a:spcAft>
              <a:buSzPts val="1000"/>
              <a:buFont typeface="Inter Light"/>
              <a:buNone/>
              <a:defRPr sz="1000">
                <a:latin typeface="Inter Light"/>
                <a:ea typeface="Inter Light"/>
                <a:cs typeface="Inter Light"/>
                <a:sym typeface="Inter Light"/>
              </a:defRPr>
            </a:lvl1pPr>
            <a:lvl2pPr lvl="1" algn="l">
              <a:lnSpc>
                <a:spcPct val="115000"/>
              </a:lnSpc>
              <a:spcBef>
                <a:spcPts val="0"/>
              </a:spcBef>
              <a:spcAft>
                <a:spcPts val="0"/>
              </a:spcAft>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SzPts val="1000"/>
              <a:buFont typeface="Inter Light"/>
              <a:buNone/>
              <a:defRPr sz="1000">
                <a:latin typeface="Inter Light"/>
                <a:ea typeface="Inter Light"/>
                <a:cs typeface="Inter Light"/>
                <a:sym typeface="Inter Light"/>
              </a:defRPr>
            </a:lvl9pPr>
          </a:lstStyle>
          <a:p/>
        </p:txBody>
      </p:sp>
      <p:sp>
        <p:nvSpPr>
          <p:cNvPr id="168" name="Google Shape;168;p10"/>
          <p:cNvSpPr txBox="1"/>
          <p:nvPr>
            <p:ph idx="5" type="title"/>
          </p:nvPr>
        </p:nvSpPr>
        <p:spPr>
          <a:xfrm>
            <a:off x="3167188" y="1748175"/>
            <a:ext cx="2377800" cy="926100"/>
          </a:xfrm>
          <a:prstGeom prst="rect">
            <a:avLst/>
          </a:prstGeom>
          <a:noFill/>
          <a:ln>
            <a:noFill/>
          </a:ln>
        </p:spPr>
        <p:txBody>
          <a:bodyPr anchorCtr="0" anchor="ctr" bIns="91425" lIns="228600" spcFirstLastPara="1" rIns="182875" wrap="square" tIns="91425">
            <a:noAutofit/>
          </a:bodyPr>
          <a:lstStyle>
            <a:lvl1pPr lvl="0" algn="l">
              <a:lnSpc>
                <a:spcPct val="90000"/>
              </a:lnSpc>
              <a:spcBef>
                <a:spcPts val="0"/>
              </a:spcBef>
              <a:spcAft>
                <a:spcPts val="0"/>
              </a:spcAft>
              <a:buClr>
                <a:schemeClr val="lt1"/>
              </a:buClr>
              <a:buSzPts val="5500"/>
              <a:buNone/>
              <a:defRPr sz="5500"/>
            </a:lvl1pPr>
            <a:lvl2pPr lvl="1" algn="l">
              <a:lnSpc>
                <a:spcPct val="115000"/>
              </a:lnSpc>
              <a:spcBef>
                <a:spcPts val="0"/>
              </a:spcBef>
              <a:spcAft>
                <a:spcPts val="0"/>
              </a:spcAft>
              <a:buClr>
                <a:schemeClr val="lt1"/>
              </a:buClr>
              <a:buSzPts val="5500"/>
              <a:buNone/>
              <a:defRPr sz="5500"/>
            </a:lvl2pPr>
            <a:lvl3pPr lvl="2" algn="l">
              <a:lnSpc>
                <a:spcPct val="115000"/>
              </a:lnSpc>
              <a:spcBef>
                <a:spcPts val="0"/>
              </a:spcBef>
              <a:spcAft>
                <a:spcPts val="0"/>
              </a:spcAft>
              <a:buClr>
                <a:schemeClr val="lt1"/>
              </a:buClr>
              <a:buSzPts val="5500"/>
              <a:buNone/>
              <a:defRPr sz="5500"/>
            </a:lvl3pPr>
            <a:lvl4pPr lvl="3" algn="l">
              <a:lnSpc>
                <a:spcPct val="115000"/>
              </a:lnSpc>
              <a:spcBef>
                <a:spcPts val="0"/>
              </a:spcBef>
              <a:spcAft>
                <a:spcPts val="0"/>
              </a:spcAft>
              <a:buClr>
                <a:schemeClr val="lt1"/>
              </a:buClr>
              <a:buSzPts val="5500"/>
              <a:buNone/>
              <a:defRPr sz="5500"/>
            </a:lvl4pPr>
            <a:lvl5pPr lvl="4" algn="l">
              <a:lnSpc>
                <a:spcPct val="115000"/>
              </a:lnSpc>
              <a:spcBef>
                <a:spcPts val="0"/>
              </a:spcBef>
              <a:spcAft>
                <a:spcPts val="0"/>
              </a:spcAft>
              <a:buClr>
                <a:schemeClr val="lt1"/>
              </a:buClr>
              <a:buSzPts val="5500"/>
              <a:buNone/>
              <a:defRPr sz="5500"/>
            </a:lvl5pPr>
            <a:lvl6pPr lvl="5" algn="l">
              <a:lnSpc>
                <a:spcPct val="115000"/>
              </a:lnSpc>
              <a:spcBef>
                <a:spcPts val="0"/>
              </a:spcBef>
              <a:spcAft>
                <a:spcPts val="0"/>
              </a:spcAft>
              <a:buClr>
                <a:schemeClr val="lt1"/>
              </a:buClr>
              <a:buSzPts val="5500"/>
              <a:buNone/>
              <a:defRPr sz="5500"/>
            </a:lvl6pPr>
            <a:lvl7pPr lvl="6" algn="l">
              <a:lnSpc>
                <a:spcPct val="115000"/>
              </a:lnSpc>
              <a:spcBef>
                <a:spcPts val="0"/>
              </a:spcBef>
              <a:spcAft>
                <a:spcPts val="0"/>
              </a:spcAft>
              <a:buClr>
                <a:schemeClr val="lt1"/>
              </a:buClr>
              <a:buSzPts val="5500"/>
              <a:buNone/>
              <a:defRPr sz="5500"/>
            </a:lvl7pPr>
            <a:lvl8pPr lvl="7" algn="l">
              <a:lnSpc>
                <a:spcPct val="115000"/>
              </a:lnSpc>
              <a:spcBef>
                <a:spcPts val="0"/>
              </a:spcBef>
              <a:spcAft>
                <a:spcPts val="0"/>
              </a:spcAft>
              <a:buClr>
                <a:schemeClr val="lt1"/>
              </a:buClr>
              <a:buSzPts val="5500"/>
              <a:buNone/>
              <a:defRPr sz="5500"/>
            </a:lvl8pPr>
            <a:lvl9pPr lvl="8" algn="l">
              <a:lnSpc>
                <a:spcPct val="115000"/>
              </a:lnSpc>
              <a:spcBef>
                <a:spcPts val="0"/>
              </a:spcBef>
              <a:spcAft>
                <a:spcPts val="0"/>
              </a:spcAft>
              <a:buClr>
                <a:schemeClr val="lt1"/>
              </a:buClr>
              <a:buSzPts val="5500"/>
              <a:buNone/>
              <a:defRPr sz="5500"/>
            </a:lvl9pPr>
          </a:lstStyle>
          <a:p/>
        </p:txBody>
      </p:sp>
      <p:sp>
        <p:nvSpPr>
          <p:cNvPr id="169" name="Google Shape;169;p10"/>
          <p:cNvSpPr txBox="1"/>
          <p:nvPr>
            <p:ph idx="6" type="title"/>
          </p:nvPr>
        </p:nvSpPr>
        <p:spPr>
          <a:xfrm>
            <a:off x="3167188" y="2674400"/>
            <a:ext cx="2377800" cy="335100"/>
          </a:xfrm>
          <a:prstGeom prst="rect">
            <a:avLst/>
          </a:prstGeom>
          <a:noFill/>
          <a:ln>
            <a:noFill/>
          </a:ln>
        </p:spPr>
        <p:txBody>
          <a:bodyPr anchorCtr="0" anchor="b" bIns="91425" lIns="228600" spcFirstLastPara="1" rIns="91425" wrap="square" tIns="91425">
            <a:noAutofit/>
          </a:bodyPr>
          <a:lstStyle>
            <a:lvl1pPr lvl="0" algn="l">
              <a:lnSpc>
                <a:spcPct val="90000"/>
              </a:lnSpc>
              <a:spcBef>
                <a:spcPts val="0"/>
              </a:spcBef>
              <a:spcAft>
                <a:spcPts val="0"/>
              </a:spcAft>
              <a:buClr>
                <a:schemeClr val="lt1"/>
              </a:buClr>
              <a:buSzPts val="1200"/>
              <a:buFont typeface="Inter"/>
              <a:buNone/>
              <a:defRPr sz="1200">
                <a:latin typeface="Inter"/>
                <a:ea typeface="Inter"/>
                <a:cs typeface="Inter"/>
                <a:sym typeface="Inter"/>
              </a:defRPr>
            </a:lvl1pPr>
            <a:lvl2pPr lvl="1" algn="l">
              <a:lnSpc>
                <a:spcPct val="115000"/>
              </a:lnSpc>
              <a:spcBef>
                <a:spcPts val="0"/>
              </a:spcBef>
              <a:spcAft>
                <a:spcPts val="0"/>
              </a:spcAft>
              <a:buClr>
                <a:schemeClr val="lt1"/>
              </a:buClr>
              <a:buSzPts val="1200"/>
              <a:buFont typeface="Inter"/>
              <a:buNone/>
              <a:defRPr sz="1200">
                <a:latin typeface="Inter"/>
                <a:ea typeface="Inter"/>
                <a:cs typeface="Inter"/>
                <a:sym typeface="Inter"/>
              </a:defRPr>
            </a:lvl2pPr>
            <a:lvl3pPr lvl="2" algn="l">
              <a:lnSpc>
                <a:spcPct val="115000"/>
              </a:lnSpc>
              <a:spcBef>
                <a:spcPts val="0"/>
              </a:spcBef>
              <a:spcAft>
                <a:spcPts val="0"/>
              </a:spcAft>
              <a:buClr>
                <a:schemeClr val="lt1"/>
              </a:buClr>
              <a:buSzPts val="1200"/>
              <a:buFont typeface="Inter"/>
              <a:buNone/>
              <a:defRPr sz="1200">
                <a:latin typeface="Inter"/>
                <a:ea typeface="Inter"/>
                <a:cs typeface="Inter"/>
                <a:sym typeface="Inter"/>
              </a:defRPr>
            </a:lvl3pPr>
            <a:lvl4pPr lvl="3" algn="l">
              <a:lnSpc>
                <a:spcPct val="115000"/>
              </a:lnSpc>
              <a:spcBef>
                <a:spcPts val="0"/>
              </a:spcBef>
              <a:spcAft>
                <a:spcPts val="0"/>
              </a:spcAft>
              <a:buClr>
                <a:schemeClr val="lt1"/>
              </a:buClr>
              <a:buSzPts val="1200"/>
              <a:buFont typeface="Inter"/>
              <a:buNone/>
              <a:defRPr sz="1200">
                <a:latin typeface="Inter"/>
                <a:ea typeface="Inter"/>
                <a:cs typeface="Inter"/>
                <a:sym typeface="Inter"/>
              </a:defRPr>
            </a:lvl4pPr>
            <a:lvl5pPr lvl="4" algn="l">
              <a:lnSpc>
                <a:spcPct val="115000"/>
              </a:lnSpc>
              <a:spcBef>
                <a:spcPts val="0"/>
              </a:spcBef>
              <a:spcAft>
                <a:spcPts val="0"/>
              </a:spcAft>
              <a:buClr>
                <a:schemeClr val="lt1"/>
              </a:buClr>
              <a:buSzPts val="1200"/>
              <a:buFont typeface="Inter"/>
              <a:buNone/>
              <a:defRPr sz="1200">
                <a:latin typeface="Inter"/>
                <a:ea typeface="Inter"/>
                <a:cs typeface="Inter"/>
                <a:sym typeface="Inter"/>
              </a:defRPr>
            </a:lvl5pPr>
            <a:lvl6pPr lvl="5" algn="l">
              <a:lnSpc>
                <a:spcPct val="115000"/>
              </a:lnSpc>
              <a:spcBef>
                <a:spcPts val="0"/>
              </a:spcBef>
              <a:spcAft>
                <a:spcPts val="0"/>
              </a:spcAft>
              <a:buClr>
                <a:schemeClr val="lt1"/>
              </a:buClr>
              <a:buSzPts val="1200"/>
              <a:buFont typeface="Inter"/>
              <a:buNone/>
              <a:defRPr sz="1200">
                <a:latin typeface="Inter"/>
                <a:ea typeface="Inter"/>
                <a:cs typeface="Inter"/>
                <a:sym typeface="Inter"/>
              </a:defRPr>
            </a:lvl6pPr>
            <a:lvl7pPr lvl="6" algn="l">
              <a:lnSpc>
                <a:spcPct val="115000"/>
              </a:lnSpc>
              <a:spcBef>
                <a:spcPts val="0"/>
              </a:spcBef>
              <a:spcAft>
                <a:spcPts val="0"/>
              </a:spcAft>
              <a:buClr>
                <a:schemeClr val="lt1"/>
              </a:buClr>
              <a:buSzPts val="1200"/>
              <a:buFont typeface="Inter"/>
              <a:buNone/>
              <a:defRPr sz="1200">
                <a:latin typeface="Inter"/>
                <a:ea typeface="Inter"/>
                <a:cs typeface="Inter"/>
                <a:sym typeface="Inter"/>
              </a:defRPr>
            </a:lvl7pPr>
            <a:lvl8pPr lvl="7" algn="l">
              <a:lnSpc>
                <a:spcPct val="115000"/>
              </a:lnSpc>
              <a:spcBef>
                <a:spcPts val="0"/>
              </a:spcBef>
              <a:spcAft>
                <a:spcPts val="0"/>
              </a:spcAft>
              <a:buClr>
                <a:schemeClr val="lt1"/>
              </a:buClr>
              <a:buSzPts val="1200"/>
              <a:buFont typeface="Inter"/>
              <a:buNone/>
              <a:defRPr sz="1200">
                <a:latin typeface="Inter"/>
                <a:ea typeface="Inter"/>
                <a:cs typeface="Inter"/>
                <a:sym typeface="Inter"/>
              </a:defRPr>
            </a:lvl8pPr>
            <a:lvl9pPr lvl="8" algn="l">
              <a:lnSpc>
                <a:spcPct val="115000"/>
              </a:lnSpc>
              <a:spcBef>
                <a:spcPts val="0"/>
              </a:spcBef>
              <a:spcAft>
                <a:spcPts val="0"/>
              </a:spcAft>
              <a:buClr>
                <a:schemeClr val="lt1"/>
              </a:buClr>
              <a:buSzPts val="1200"/>
              <a:buFont typeface="Inter"/>
              <a:buNone/>
              <a:defRPr sz="1200">
                <a:latin typeface="Inter"/>
                <a:ea typeface="Inter"/>
                <a:cs typeface="Inter"/>
                <a:sym typeface="Inter"/>
              </a:defRPr>
            </a:lvl9pPr>
          </a:lstStyle>
          <a:p/>
        </p:txBody>
      </p:sp>
      <p:sp>
        <p:nvSpPr>
          <p:cNvPr id="170" name="Google Shape;170;p10"/>
          <p:cNvSpPr txBox="1"/>
          <p:nvPr>
            <p:ph idx="7" type="subTitle"/>
          </p:nvPr>
        </p:nvSpPr>
        <p:spPr>
          <a:xfrm>
            <a:off x="3167188" y="3009500"/>
            <a:ext cx="2377800" cy="279000"/>
          </a:xfrm>
          <a:prstGeom prst="rect">
            <a:avLst/>
          </a:prstGeom>
          <a:noFill/>
          <a:ln>
            <a:noFill/>
          </a:ln>
        </p:spPr>
        <p:txBody>
          <a:bodyPr anchorCtr="0" anchor="t" bIns="0" lIns="228600" spcFirstLastPara="1" rIns="91425" wrap="square" tIns="0">
            <a:normAutofit/>
          </a:bodyPr>
          <a:lstStyle>
            <a:lvl1pPr lvl="0" algn="l">
              <a:lnSpc>
                <a:spcPct val="115000"/>
              </a:lnSpc>
              <a:spcBef>
                <a:spcPts val="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1pPr>
            <a:lvl2pPr lvl="1" algn="l">
              <a:lnSpc>
                <a:spcPct val="115000"/>
              </a:lnSpc>
              <a:spcBef>
                <a:spcPts val="80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2pPr>
            <a:lvl3pPr lvl="2" algn="l">
              <a:lnSpc>
                <a:spcPct val="115000"/>
              </a:lnSpc>
              <a:spcBef>
                <a:spcPts val="80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3pPr>
            <a:lvl4pPr lvl="3" algn="l">
              <a:lnSpc>
                <a:spcPct val="115000"/>
              </a:lnSpc>
              <a:spcBef>
                <a:spcPts val="80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4pPr>
            <a:lvl5pPr lvl="4" algn="l">
              <a:lnSpc>
                <a:spcPct val="115000"/>
              </a:lnSpc>
              <a:spcBef>
                <a:spcPts val="80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5pPr>
            <a:lvl6pPr lvl="5" algn="l">
              <a:lnSpc>
                <a:spcPct val="115000"/>
              </a:lnSpc>
              <a:spcBef>
                <a:spcPts val="80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6pPr>
            <a:lvl7pPr lvl="6" algn="l">
              <a:lnSpc>
                <a:spcPct val="115000"/>
              </a:lnSpc>
              <a:spcBef>
                <a:spcPts val="80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7pPr>
            <a:lvl8pPr lvl="7" algn="l">
              <a:lnSpc>
                <a:spcPct val="115000"/>
              </a:lnSpc>
              <a:spcBef>
                <a:spcPts val="800"/>
              </a:spcBef>
              <a:spcAft>
                <a:spcPts val="0"/>
              </a:spcAft>
              <a:buClr>
                <a:schemeClr val="lt2"/>
              </a:buClr>
              <a:buSzPts val="800"/>
              <a:buFont typeface="Inter Light"/>
              <a:buNone/>
              <a:defRPr sz="800">
                <a:solidFill>
                  <a:schemeClr val="lt2"/>
                </a:solidFill>
                <a:latin typeface="Inter Light"/>
                <a:ea typeface="Inter Light"/>
                <a:cs typeface="Inter Light"/>
                <a:sym typeface="Inter Light"/>
              </a:defRPr>
            </a:lvl8pPr>
            <a:lvl9pPr lvl="8" algn="l">
              <a:lnSpc>
                <a:spcPct val="115000"/>
              </a:lnSpc>
              <a:spcBef>
                <a:spcPts val="800"/>
              </a:spcBef>
              <a:spcAft>
                <a:spcPts val="800"/>
              </a:spcAft>
              <a:buClr>
                <a:schemeClr val="lt2"/>
              </a:buClr>
              <a:buSzPts val="800"/>
              <a:buFont typeface="Inter Light"/>
              <a:buNone/>
              <a:defRPr sz="800">
                <a:solidFill>
                  <a:schemeClr val="lt2"/>
                </a:solidFill>
                <a:latin typeface="Inter Light"/>
                <a:ea typeface="Inter Light"/>
                <a:cs typeface="Inter Light"/>
                <a:sym typeface="Inter Light"/>
              </a:defRPr>
            </a:lvl9pPr>
          </a:lstStyle>
          <a:p/>
        </p:txBody>
      </p:sp>
      <p:sp>
        <p:nvSpPr>
          <p:cNvPr id="171" name="Google Shape;171;p10"/>
          <p:cNvSpPr txBox="1"/>
          <p:nvPr>
            <p:ph idx="8" type="title"/>
          </p:nvPr>
        </p:nvSpPr>
        <p:spPr>
          <a:xfrm>
            <a:off x="3167188" y="1388975"/>
            <a:ext cx="2377800" cy="359400"/>
          </a:xfrm>
          <a:prstGeom prst="rect">
            <a:avLst/>
          </a:prstGeom>
          <a:noFill/>
          <a:ln>
            <a:noFill/>
          </a:ln>
        </p:spPr>
        <p:txBody>
          <a:bodyPr anchorCtr="0" anchor="b" bIns="91425" lIns="228600" spcFirstLastPara="1" rIns="91425" wrap="square" tIns="91425">
            <a:noAutofit/>
          </a:bodyPr>
          <a:lstStyle>
            <a:lvl1pPr lvl="0" algn="l">
              <a:lnSpc>
                <a:spcPct val="90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1pPr>
            <a:lvl2pPr lvl="1"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2pPr>
            <a:lvl3pPr lvl="2"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3pPr>
            <a:lvl4pPr lvl="3"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4pPr>
            <a:lvl5pPr lvl="4"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5pPr>
            <a:lvl6pPr lvl="5"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6pPr>
            <a:lvl7pPr lvl="6"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7pPr>
            <a:lvl8pPr lvl="7"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8pPr>
            <a:lvl9pPr lvl="8" algn="l">
              <a:lnSpc>
                <a:spcPct val="115000"/>
              </a:lnSpc>
              <a:spcBef>
                <a:spcPts val="0"/>
              </a:spcBef>
              <a:spcAft>
                <a:spcPts val="0"/>
              </a:spcAft>
              <a:buClr>
                <a:schemeClr val="lt1"/>
              </a:buClr>
              <a:buSzPts val="1000"/>
              <a:buFont typeface="Inter Light"/>
              <a:buNone/>
              <a:defRPr sz="1000">
                <a:latin typeface="Inter Light"/>
                <a:ea typeface="Inter Light"/>
                <a:cs typeface="Inter Light"/>
                <a:sym typeface="Inter Light"/>
              </a:defRPr>
            </a:lvl9pPr>
          </a:lstStyle>
          <a:p/>
        </p:txBody>
      </p:sp>
      <p:sp>
        <p:nvSpPr>
          <p:cNvPr id="172" name="Google Shape;172;p10"/>
          <p:cNvSpPr txBox="1"/>
          <p:nvPr>
            <p:ph idx="9" type="subTitle"/>
          </p:nvPr>
        </p:nvSpPr>
        <p:spPr>
          <a:xfrm>
            <a:off x="6773700" y="-175"/>
            <a:ext cx="18489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sp>
        <p:nvSpPr>
          <p:cNvPr id="173" name="Google Shape;173;p10"/>
          <p:cNvSpPr txBox="1"/>
          <p:nvPr>
            <p:ph idx="13" type="title"/>
          </p:nvPr>
        </p:nvSpPr>
        <p:spPr>
          <a:xfrm flipH="1">
            <a:off x="524150" y="658975"/>
            <a:ext cx="8098500" cy="648600"/>
          </a:xfrm>
          <a:prstGeom prst="rect">
            <a:avLst/>
          </a:prstGeom>
          <a:noFill/>
          <a:ln>
            <a:noFill/>
          </a:ln>
        </p:spPr>
        <p:txBody>
          <a:bodyPr anchorCtr="0" anchor="ctr" bIns="91425" lIns="274300" spcFirstLastPara="1" rIns="91425" wrap="square" tIns="91425">
            <a:normAutofit/>
          </a:bodyPr>
          <a:lstStyle>
            <a:lvl1pPr lvl="0" algn="l">
              <a:lnSpc>
                <a:spcPct val="100000"/>
              </a:lnSpc>
              <a:spcBef>
                <a:spcPts val="0"/>
              </a:spcBef>
              <a:spcAft>
                <a:spcPts val="0"/>
              </a:spcAft>
              <a:buClr>
                <a:schemeClr val="lt1"/>
              </a:buClr>
              <a:buSzPts val="2400"/>
              <a:buNone/>
              <a:defRPr sz="2400"/>
            </a:lvl1pPr>
            <a:lvl2pPr lvl="1" algn="l">
              <a:lnSpc>
                <a:spcPct val="100000"/>
              </a:lnSpc>
              <a:spcBef>
                <a:spcPts val="0"/>
              </a:spcBef>
              <a:spcAft>
                <a:spcPts val="0"/>
              </a:spcAft>
              <a:buClr>
                <a:schemeClr val="lt1"/>
              </a:buClr>
              <a:buSzPts val="2400"/>
              <a:buNone/>
              <a:defRPr sz="2400"/>
            </a:lvl2pPr>
            <a:lvl3pPr lvl="2" algn="l">
              <a:lnSpc>
                <a:spcPct val="100000"/>
              </a:lnSpc>
              <a:spcBef>
                <a:spcPts val="0"/>
              </a:spcBef>
              <a:spcAft>
                <a:spcPts val="0"/>
              </a:spcAft>
              <a:buClr>
                <a:schemeClr val="lt1"/>
              </a:buClr>
              <a:buSzPts val="2400"/>
              <a:buNone/>
              <a:defRPr sz="2400"/>
            </a:lvl3pPr>
            <a:lvl4pPr lvl="3" algn="l">
              <a:lnSpc>
                <a:spcPct val="100000"/>
              </a:lnSpc>
              <a:spcBef>
                <a:spcPts val="0"/>
              </a:spcBef>
              <a:spcAft>
                <a:spcPts val="0"/>
              </a:spcAft>
              <a:buClr>
                <a:schemeClr val="lt1"/>
              </a:buClr>
              <a:buSzPts val="2400"/>
              <a:buNone/>
              <a:defRPr sz="2400"/>
            </a:lvl4pPr>
            <a:lvl5pPr lvl="4" algn="l">
              <a:lnSpc>
                <a:spcPct val="100000"/>
              </a:lnSpc>
              <a:spcBef>
                <a:spcPts val="0"/>
              </a:spcBef>
              <a:spcAft>
                <a:spcPts val="0"/>
              </a:spcAft>
              <a:buClr>
                <a:schemeClr val="lt1"/>
              </a:buClr>
              <a:buSzPts val="2400"/>
              <a:buNone/>
              <a:defRPr sz="2400"/>
            </a:lvl5pPr>
            <a:lvl6pPr lvl="5" algn="l">
              <a:lnSpc>
                <a:spcPct val="100000"/>
              </a:lnSpc>
              <a:spcBef>
                <a:spcPts val="0"/>
              </a:spcBef>
              <a:spcAft>
                <a:spcPts val="0"/>
              </a:spcAft>
              <a:buClr>
                <a:schemeClr val="lt1"/>
              </a:buClr>
              <a:buSzPts val="2400"/>
              <a:buNone/>
              <a:defRPr sz="2400"/>
            </a:lvl6pPr>
            <a:lvl7pPr lvl="6" algn="l">
              <a:lnSpc>
                <a:spcPct val="100000"/>
              </a:lnSpc>
              <a:spcBef>
                <a:spcPts val="0"/>
              </a:spcBef>
              <a:spcAft>
                <a:spcPts val="0"/>
              </a:spcAft>
              <a:buClr>
                <a:schemeClr val="lt1"/>
              </a:buClr>
              <a:buSzPts val="2400"/>
              <a:buNone/>
              <a:defRPr sz="2400"/>
            </a:lvl7pPr>
            <a:lvl8pPr lvl="7" algn="l">
              <a:lnSpc>
                <a:spcPct val="100000"/>
              </a:lnSpc>
              <a:spcBef>
                <a:spcPts val="0"/>
              </a:spcBef>
              <a:spcAft>
                <a:spcPts val="0"/>
              </a:spcAft>
              <a:buClr>
                <a:schemeClr val="lt1"/>
              </a:buClr>
              <a:buSzPts val="2400"/>
              <a:buNone/>
              <a:defRPr sz="2400"/>
            </a:lvl8pPr>
            <a:lvl9pPr lvl="8" algn="l">
              <a:lnSpc>
                <a:spcPct val="100000"/>
              </a:lnSpc>
              <a:spcBef>
                <a:spcPts val="0"/>
              </a:spcBef>
              <a:spcAft>
                <a:spcPts val="0"/>
              </a:spcAft>
              <a:buClr>
                <a:schemeClr val="lt1"/>
              </a:buClr>
              <a:buSzPts val="2400"/>
              <a:buNone/>
              <a:defRPr sz="2400"/>
            </a:lvl9pPr>
          </a:lstStyle>
          <a:p/>
        </p:txBody>
      </p:sp>
      <p:sp>
        <p:nvSpPr>
          <p:cNvPr id="174" name="Google Shape;174;p10"/>
          <p:cNvSpPr txBox="1"/>
          <p:nvPr>
            <p:ph idx="14" type="subTitle"/>
          </p:nvPr>
        </p:nvSpPr>
        <p:spPr>
          <a:xfrm>
            <a:off x="523850" y="334925"/>
            <a:ext cx="8099100" cy="324000"/>
          </a:xfrm>
          <a:prstGeom prst="rect">
            <a:avLst/>
          </a:prstGeom>
          <a:noFill/>
          <a:ln>
            <a:noFill/>
          </a:ln>
        </p:spPr>
        <p:txBody>
          <a:bodyPr anchorCtr="0" anchor="ctr" bIns="0" lIns="274300" spcFirstLastPara="1" rIns="91425" wrap="square" tIns="91425">
            <a:normAutofit/>
          </a:bodyPr>
          <a:lstStyle>
            <a:lvl1pPr lvl="0"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1pPr>
            <a:lvl2pPr lvl="1"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2pPr>
            <a:lvl3pPr lvl="2"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3pPr>
            <a:lvl4pPr lvl="3"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4pPr>
            <a:lvl5pPr lvl="4"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5pPr>
            <a:lvl6pPr lvl="5"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6pPr>
            <a:lvl7pPr lvl="6"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7pPr>
            <a:lvl8pPr lvl="7"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8pPr>
            <a:lvl9pPr lvl="8" algn="l">
              <a:lnSpc>
                <a:spcPct val="115000"/>
              </a:lnSpc>
              <a:spcBef>
                <a:spcPts val="0"/>
              </a:spcBef>
              <a:spcAft>
                <a:spcPts val="0"/>
              </a:spcAft>
              <a:buClr>
                <a:schemeClr val="accent1"/>
              </a:buClr>
              <a:buSzPts val="1000"/>
              <a:buFont typeface="Inter SemiBold"/>
              <a:buNone/>
              <a:defRPr sz="1000">
                <a:solidFill>
                  <a:schemeClr val="accent1"/>
                </a:solidFill>
                <a:latin typeface="Inter SemiBold"/>
                <a:ea typeface="Inter SemiBold"/>
                <a:cs typeface="Inter SemiBold"/>
                <a:sym typeface="Inter SemiBold"/>
              </a:defRPr>
            </a:lvl9pPr>
          </a:lstStyle>
          <a:p/>
        </p:txBody>
      </p:sp>
      <p:cxnSp>
        <p:nvCxnSpPr>
          <p:cNvPr id="175" name="Google Shape;175;p10"/>
          <p:cNvCxnSpPr/>
          <p:nvPr/>
        </p:nvCxnSpPr>
        <p:spPr>
          <a:xfrm>
            <a:off x="521250" y="-200"/>
            <a:ext cx="0" cy="5143800"/>
          </a:xfrm>
          <a:prstGeom prst="straightConnector1">
            <a:avLst/>
          </a:prstGeom>
          <a:noFill/>
          <a:ln cap="flat" cmpd="sng" w="9525">
            <a:solidFill>
              <a:schemeClr val="lt1"/>
            </a:solidFill>
            <a:prstDash val="solid"/>
            <a:round/>
            <a:headEnd len="sm" w="sm" type="none"/>
            <a:tailEnd len="sm" w="sm" type="none"/>
          </a:ln>
        </p:spPr>
      </p:cxnSp>
      <p:cxnSp>
        <p:nvCxnSpPr>
          <p:cNvPr id="176" name="Google Shape;176;p10"/>
          <p:cNvCxnSpPr/>
          <p:nvPr/>
        </p:nvCxnSpPr>
        <p:spPr>
          <a:xfrm>
            <a:off x="521250" y="334900"/>
            <a:ext cx="8623200" cy="0"/>
          </a:xfrm>
          <a:prstGeom prst="straightConnector1">
            <a:avLst/>
          </a:prstGeom>
          <a:noFill/>
          <a:ln cap="flat" cmpd="sng" w="9525">
            <a:solidFill>
              <a:schemeClr val="lt1"/>
            </a:solidFill>
            <a:prstDash val="solid"/>
            <a:round/>
            <a:headEnd len="sm" w="sm" type="none"/>
            <a:tailEnd len="sm" w="sm" type="none"/>
          </a:ln>
        </p:spPr>
      </p:cxnSp>
      <p:cxnSp>
        <p:nvCxnSpPr>
          <p:cNvPr id="177" name="Google Shape;177;p10"/>
          <p:cNvCxnSpPr/>
          <p:nvPr/>
        </p:nvCxnSpPr>
        <p:spPr>
          <a:xfrm>
            <a:off x="6773750" y="-200"/>
            <a:ext cx="0" cy="335100"/>
          </a:xfrm>
          <a:prstGeom prst="straightConnector1">
            <a:avLst/>
          </a:prstGeom>
          <a:noFill/>
          <a:ln cap="flat" cmpd="sng" w="9525">
            <a:solidFill>
              <a:schemeClr val="lt1"/>
            </a:solidFill>
            <a:prstDash val="solid"/>
            <a:round/>
            <a:headEnd len="sm" w="sm" type="none"/>
            <a:tailEnd len="sm" w="sm" type="none"/>
          </a:ln>
        </p:spPr>
      </p:cxnSp>
      <p:cxnSp>
        <p:nvCxnSpPr>
          <p:cNvPr id="178" name="Google Shape;178;p10"/>
          <p:cNvCxnSpPr/>
          <p:nvPr/>
        </p:nvCxnSpPr>
        <p:spPr>
          <a:xfrm>
            <a:off x="8623975" y="-200"/>
            <a:ext cx="0" cy="335100"/>
          </a:xfrm>
          <a:prstGeom prst="straightConnector1">
            <a:avLst/>
          </a:prstGeom>
          <a:noFill/>
          <a:ln cap="flat" cmpd="sng" w="9525">
            <a:solidFill>
              <a:schemeClr val="lt1"/>
            </a:solidFill>
            <a:prstDash val="solid"/>
            <a:round/>
            <a:headEnd len="sm" w="sm" type="none"/>
            <a:tailEnd len="sm" w="sm" type="none"/>
          </a:ln>
        </p:spPr>
      </p:cxnSp>
      <p:sp>
        <p:nvSpPr>
          <p:cNvPr id="179" name="Google Shape;179;p10"/>
          <p:cNvSpPr txBox="1"/>
          <p:nvPr>
            <p:ph idx="15" type="subTitle"/>
          </p:nvPr>
        </p:nvSpPr>
        <p:spPr>
          <a:xfrm>
            <a:off x="521250" y="-175"/>
            <a:ext cx="2930100" cy="335100"/>
          </a:xfrm>
          <a:prstGeom prst="rect">
            <a:avLst/>
          </a:prstGeom>
          <a:noFill/>
          <a:ln>
            <a:noFill/>
          </a:ln>
        </p:spPr>
        <p:txBody>
          <a:bodyPr anchorCtr="0" anchor="ctr" bIns="91425" lIns="274300" spcFirstLastPara="1" rIns="91425" wrap="square" tIns="91425">
            <a:normAutofit/>
          </a:bodyPr>
          <a:lstStyle>
            <a:lvl1pPr lvl="0" algn="l">
              <a:lnSpc>
                <a:spcPct val="115000"/>
              </a:lnSpc>
              <a:spcBef>
                <a:spcPts val="0"/>
              </a:spcBef>
              <a:spcAft>
                <a:spcPts val="0"/>
              </a:spcAft>
              <a:buClr>
                <a:schemeClr val="lt1"/>
              </a:buClr>
              <a:buSzPts val="800"/>
              <a:buFont typeface="Inter"/>
              <a:buNone/>
              <a:defRPr sz="800"/>
            </a:lvl1pPr>
            <a:lvl2pPr lvl="1" algn="l">
              <a:lnSpc>
                <a:spcPct val="115000"/>
              </a:lnSpc>
              <a:spcBef>
                <a:spcPts val="0"/>
              </a:spcBef>
              <a:spcAft>
                <a:spcPts val="0"/>
              </a:spcAft>
              <a:buClr>
                <a:schemeClr val="lt1"/>
              </a:buClr>
              <a:buSzPts val="800"/>
              <a:buFont typeface="Inter"/>
              <a:buNone/>
              <a:defRPr sz="800"/>
            </a:lvl2pPr>
            <a:lvl3pPr lvl="2" algn="l">
              <a:lnSpc>
                <a:spcPct val="115000"/>
              </a:lnSpc>
              <a:spcBef>
                <a:spcPts val="0"/>
              </a:spcBef>
              <a:spcAft>
                <a:spcPts val="0"/>
              </a:spcAft>
              <a:buClr>
                <a:schemeClr val="lt1"/>
              </a:buClr>
              <a:buSzPts val="800"/>
              <a:buFont typeface="Inter"/>
              <a:buNone/>
              <a:defRPr sz="800"/>
            </a:lvl3pPr>
            <a:lvl4pPr lvl="3" algn="l">
              <a:lnSpc>
                <a:spcPct val="115000"/>
              </a:lnSpc>
              <a:spcBef>
                <a:spcPts val="0"/>
              </a:spcBef>
              <a:spcAft>
                <a:spcPts val="0"/>
              </a:spcAft>
              <a:buClr>
                <a:schemeClr val="lt1"/>
              </a:buClr>
              <a:buSzPts val="800"/>
              <a:buFont typeface="Inter"/>
              <a:buNone/>
              <a:defRPr sz="800"/>
            </a:lvl4pPr>
            <a:lvl5pPr lvl="4" algn="l">
              <a:lnSpc>
                <a:spcPct val="115000"/>
              </a:lnSpc>
              <a:spcBef>
                <a:spcPts val="0"/>
              </a:spcBef>
              <a:spcAft>
                <a:spcPts val="0"/>
              </a:spcAft>
              <a:buClr>
                <a:schemeClr val="lt1"/>
              </a:buClr>
              <a:buSzPts val="800"/>
              <a:buFont typeface="Inter"/>
              <a:buNone/>
              <a:defRPr sz="800"/>
            </a:lvl5pPr>
            <a:lvl6pPr lvl="5" algn="l">
              <a:lnSpc>
                <a:spcPct val="115000"/>
              </a:lnSpc>
              <a:spcBef>
                <a:spcPts val="0"/>
              </a:spcBef>
              <a:spcAft>
                <a:spcPts val="0"/>
              </a:spcAft>
              <a:buClr>
                <a:schemeClr val="lt1"/>
              </a:buClr>
              <a:buSzPts val="800"/>
              <a:buFont typeface="Inter"/>
              <a:buNone/>
              <a:defRPr sz="800"/>
            </a:lvl6pPr>
            <a:lvl7pPr lvl="6" algn="l">
              <a:lnSpc>
                <a:spcPct val="115000"/>
              </a:lnSpc>
              <a:spcBef>
                <a:spcPts val="0"/>
              </a:spcBef>
              <a:spcAft>
                <a:spcPts val="0"/>
              </a:spcAft>
              <a:buClr>
                <a:schemeClr val="lt1"/>
              </a:buClr>
              <a:buSzPts val="800"/>
              <a:buFont typeface="Inter"/>
              <a:buNone/>
              <a:defRPr sz="800"/>
            </a:lvl7pPr>
            <a:lvl8pPr lvl="7" algn="l">
              <a:lnSpc>
                <a:spcPct val="115000"/>
              </a:lnSpc>
              <a:spcBef>
                <a:spcPts val="0"/>
              </a:spcBef>
              <a:spcAft>
                <a:spcPts val="0"/>
              </a:spcAft>
              <a:buClr>
                <a:schemeClr val="lt1"/>
              </a:buClr>
              <a:buSzPts val="800"/>
              <a:buFont typeface="Inter"/>
              <a:buNone/>
              <a:defRPr sz="800"/>
            </a:lvl8pPr>
            <a:lvl9pPr lvl="8" algn="l">
              <a:lnSpc>
                <a:spcPct val="115000"/>
              </a:lnSpc>
              <a:spcBef>
                <a:spcPts val="0"/>
              </a:spcBef>
              <a:spcAft>
                <a:spcPts val="0"/>
              </a:spcAft>
              <a:buClr>
                <a:schemeClr val="lt1"/>
              </a:buClr>
              <a:buSzPts val="800"/>
              <a:buFont typeface="Inter"/>
              <a:buNone/>
              <a:defRPr sz="800"/>
            </a:lvl9pPr>
          </a:lstStyle>
          <a:p/>
        </p:txBody>
      </p:sp>
      <p:sp>
        <p:nvSpPr>
          <p:cNvPr id="180" name="Google Shape;180;p10"/>
          <p:cNvSpPr txBox="1"/>
          <p:nvPr>
            <p:ph idx="16" type="subTitle"/>
          </p:nvPr>
        </p:nvSpPr>
        <p:spPr>
          <a:xfrm>
            <a:off x="4089700" y="-175"/>
            <a:ext cx="2682600" cy="335100"/>
          </a:xfrm>
          <a:prstGeom prst="rect">
            <a:avLst/>
          </a:prstGeom>
          <a:noFill/>
          <a:ln>
            <a:noFill/>
          </a:ln>
        </p:spPr>
        <p:txBody>
          <a:bodyPr anchorCtr="0" anchor="ctr" bIns="91425" lIns="91425" spcFirstLastPara="1" rIns="274300" wrap="square" tIns="91425">
            <a:normAutofit/>
          </a:bodyPr>
          <a:lstStyle>
            <a:lvl1pPr lvl="0" algn="r">
              <a:lnSpc>
                <a:spcPct val="115000"/>
              </a:lnSpc>
              <a:spcBef>
                <a:spcPts val="0"/>
              </a:spcBef>
              <a:spcAft>
                <a:spcPts val="0"/>
              </a:spcAft>
              <a:buClr>
                <a:schemeClr val="lt1"/>
              </a:buClr>
              <a:buSzPts val="800"/>
              <a:buFont typeface="Inter"/>
              <a:buNone/>
              <a:defRPr sz="800"/>
            </a:lvl1pPr>
            <a:lvl2pPr lvl="1" algn="r">
              <a:lnSpc>
                <a:spcPct val="115000"/>
              </a:lnSpc>
              <a:spcBef>
                <a:spcPts val="0"/>
              </a:spcBef>
              <a:spcAft>
                <a:spcPts val="0"/>
              </a:spcAft>
              <a:buClr>
                <a:schemeClr val="lt1"/>
              </a:buClr>
              <a:buSzPts val="800"/>
              <a:buFont typeface="Inter"/>
              <a:buNone/>
              <a:defRPr sz="800"/>
            </a:lvl2pPr>
            <a:lvl3pPr lvl="2" algn="r">
              <a:lnSpc>
                <a:spcPct val="115000"/>
              </a:lnSpc>
              <a:spcBef>
                <a:spcPts val="0"/>
              </a:spcBef>
              <a:spcAft>
                <a:spcPts val="0"/>
              </a:spcAft>
              <a:buClr>
                <a:schemeClr val="lt1"/>
              </a:buClr>
              <a:buSzPts val="800"/>
              <a:buFont typeface="Inter"/>
              <a:buNone/>
              <a:defRPr sz="800"/>
            </a:lvl3pPr>
            <a:lvl4pPr lvl="3" algn="r">
              <a:lnSpc>
                <a:spcPct val="115000"/>
              </a:lnSpc>
              <a:spcBef>
                <a:spcPts val="0"/>
              </a:spcBef>
              <a:spcAft>
                <a:spcPts val="0"/>
              </a:spcAft>
              <a:buClr>
                <a:schemeClr val="lt1"/>
              </a:buClr>
              <a:buSzPts val="800"/>
              <a:buFont typeface="Inter"/>
              <a:buNone/>
              <a:defRPr sz="800"/>
            </a:lvl4pPr>
            <a:lvl5pPr lvl="4" algn="r">
              <a:lnSpc>
                <a:spcPct val="115000"/>
              </a:lnSpc>
              <a:spcBef>
                <a:spcPts val="0"/>
              </a:spcBef>
              <a:spcAft>
                <a:spcPts val="0"/>
              </a:spcAft>
              <a:buClr>
                <a:schemeClr val="lt1"/>
              </a:buClr>
              <a:buSzPts val="800"/>
              <a:buFont typeface="Inter"/>
              <a:buNone/>
              <a:defRPr sz="800"/>
            </a:lvl5pPr>
            <a:lvl6pPr lvl="5" algn="r">
              <a:lnSpc>
                <a:spcPct val="115000"/>
              </a:lnSpc>
              <a:spcBef>
                <a:spcPts val="0"/>
              </a:spcBef>
              <a:spcAft>
                <a:spcPts val="0"/>
              </a:spcAft>
              <a:buClr>
                <a:schemeClr val="lt1"/>
              </a:buClr>
              <a:buSzPts val="800"/>
              <a:buFont typeface="Inter"/>
              <a:buNone/>
              <a:defRPr sz="800"/>
            </a:lvl6pPr>
            <a:lvl7pPr lvl="6" algn="r">
              <a:lnSpc>
                <a:spcPct val="115000"/>
              </a:lnSpc>
              <a:spcBef>
                <a:spcPts val="0"/>
              </a:spcBef>
              <a:spcAft>
                <a:spcPts val="0"/>
              </a:spcAft>
              <a:buClr>
                <a:schemeClr val="lt1"/>
              </a:buClr>
              <a:buSzPts val="800"/>
              <a:buFont typeface="Inter"/>
              <a:buNone/>
              <a:defRPr sz="800"/>
            </a:lvl7pPr>
            <a:lvl8pPr lvl="7" algn="r">
              <a:lnSpc>
                <a:spcPct val="115000"/>
              </a:lnSpc>
              <a:spcBef>
                <a:spcPts val="0"/>
              </a:spcBef>
              <a:spcAft>
                <a:spcPts val="0"/>
              </a:spcAft>
              <a:buClr>
                <a:schemeClr val="lt1"/>
              </a:buClr>
              <a:buSzPts val="800"/>
              <a:buFont typeface="Inter"/>
              <a:buNone/>
              <a:defRPr sz="800"/>
            </a:lvl8pPr>
            <a:lvl9pPr lvl="8" algn="r">
              <a:lnSpc>
                <a:spcPct val="115000"/>
              </a:lnSpc>
              <a:spcBef>
                <a:spcPts val="0"/>
              </a:spcBef>
              <a:spcAft>
                <a:spcPts val="0"/>
              </a:spcAft>
              <a:buClr>
                <a:schemeClr val="lt1"/>
              </a:buClr>
              <a:buSzPts val="800"/>
              <a:buFont typeface="Inter"/>
              <a:buNone/>
              <a:defRPr sz="800"/>
            </a:lvl9pPr>
          </a:lstStyle>
          <a:p/>
        </p:txBody>
      </p:sp>
      <p:cxnSp>
        <p:nvCxnSpPr>
          <p:cNvPr id="181" name="Google Shape;181;p10"/>
          <p:cNvCxnSpPr/>
          <p:nvPr/>
        </p:nvCxnSpPr>
        <p:spPr>
          <a:xfrm>
            <a:off x="8622700" y="334925"/>
            <a:ext cx="0" cy="4814100"/>
          </a:xfrm>
          <a:prstGeom prst="straightConnector1">
            <a:avLst/>
          </a:prstGeom>
          <a:noFill/>
          <a:ln cap="flat" cmpd="sng" w="9525">
            <a:solidFill>
              <a:schemeClr val="lt1"/>
            </a:solidFill>
            <a:prstDash val="solid"/>
            <a:round/>
            <a:headEnd len="sm" w="sm" type="none"/>
            <a:tailEnd len="sm" w="sm" type="none"/>
          </a:ln>
        </p:spPr>
      </p:cxnSp>
      <p:sp>
        <p:nvSpPr>
          <p:cNvPr id="182" name="Google Shape;182;p10"/>
          <p:cNvSpPr txBox="1"/>
          <p:nvPr>
            <p:ph idx="17" type="title"/>
          </p:nvPr>
        </p:nvSpPr>
        <p:spPr>
          <a:xfrm>
            <a:off x="520900" y="3466625"/>
            <a:ext cx="1848600" cy="279000"/>
          </a:xfrm>
          <a:prstGeom prst="rect">
            <a:avLst/>
          </a:prstGeom>
          <a:noFill/>
          <a:ln>
            <a:noFill/>
          </a:ln>
        </p:spPr>
        <p:txBody>
          <a:bodyPr anchorCtr="0" anchor="ctr" bIns="0" lIns="182875" spcFirstLastPara="1" rIns="182875" wrap="square" tIns="0">
            <a:noAutofit/>
          </a:bodyPr>
          <a:lstStyle>
            <a:lvl1pPr lvl="0" algn="l">
              <a:lnSpc>
                <a:spcPct val="90000"/>
              </a:lnSpc>
              <a:spcBef>
                <a:spcPts val="0"/>
              </a:spcBef>
              <a:spcAft>
                <a:spcPts val="0"/>
              </a:spcAft>
              <a:buSzPts val="1000"/>
              <a:buFont typeface="Inter SemiBold"/>
              <a:buNone/>
              <a:defRPr sz="1000">
                <a:latin typeface="Inter SemiBold"/>
                <a:ea typeface="Inter SemiBold"/>
                <a:cs typeface="Inter SemiBold"/>
                <a:sym typeface="Inter SemiBold"/>
              </a:defRPr>
            </a:lvl1pPr>
            <a:lvl2pPr lvl="1" algn="l">
              <a:lnSpc>
                <a:spcPct val="115000"/>
              </a:lnSpc>
              <a:spcBef>
                <a:spcPts val="0"/>
              </a:spcBef>
              <a:spcAft>
                <a:spcPts val="0"/>
              </a:spcAft>
              <a:buSzPts val="1000"/>
              <a:buFont typeface="Inter"/>
              <a:buNone/>
              <a:defRPr sz="1000">
                <a:latin typeface="Inter"/>
                <a:ea typeface="Inter"/>
                <a:cs typeface="Inter"/>
                <a:sym typeface="Inter"/>
              </a:defRPr>
            </a:lvl2pPr>
            <a:lvl3pPr lvl="2" algn="l">
              <a:lnSpc>
                <a:spcPct val="115000"/>
              </a:lnSpc>
              <a:spcBef>
                <a:spcPts val="0"/>
              </a:spcBef>
              <a:spcAft>
                <a:spcPts val="0"/>
              </a:spcAft>
              <a:buSzPts val="1000"/>
              <a:buFont typeface="Inter"/>
              <a:buNone/>
              <a:defRPr sz="1000">
                <a:latin typeface="Inter"/>
                <a:ea typeface="Inter"/>
                <a:cs typeface="Inter"/>
                <a:sym typeface="Inter"/>
              </a:defRPr>
            </a:lvl3pPr>
            <a:lvl4pPr lvl="3" algn="l">
              <a:lnSpc>
                <a:spcPct val="115000"/>
              </a:lnSpc>
              <a:spcBef>
                <a:spcPts val="0"/>
              </a:spcBef>
              <a:spcAft>
                <a:spcPts val="0"/>
              </a:spcAft>
              <a:buSzPts val="1000"/>
              <a:buFont typeface="Inter"/>
              <a:buNone/>
              <a:defRPr sz="1000">
                <a:latin typeface="Inter"/>
                <a:ea typeface="Inter"/>
                <a:cs typeface="Inter"/>
                <a:sym typeface="Inter"/>
              </a:defRPr>
            </a:lvl4pPr>
            <a:lvl5pPr lvl="4" algn="l">
              <a:lnSpc>
                <a:spcPct val="115000"/>
              </a:lnSpc>
              <a:spcBef>
                <a:spcPts val="0"/>
              </a:spcBef>
              <a:spcAft>
                <a:spcPts val="0"/>
              </a:spcAft>
              <a:buSzPts val="1000"/>
              <a:buFont typeface="Inter"/>
              <a:buNone/>
              <a:defRPr sz="1000">
                <a:latin typeface="Inter"/>
                <a:ea typeface="Inter"/>
                <a:cs typeface="Inter"/>
                <a:sym typeface="Inter"/>
              </a:defRPr>
            </a:lvl5pPr>
            <a:lvl6pPr lvl="5" algn="l">
              <a:lnSpc>
                <a:spcPct val="115000"/>
              </a:lnSpc>
              <a:spcBef>
                <a:spcPts val="0"/>
              </a:spcBef>
              <a:spcAft>
                <a:spcPts val="0"/>
              </a:spcAft>
              <a:buSzPts val="1000"/>
              <a:buFont typeface="Inter"/>
              <a:buNone/>
              <a:defRPr sz="1000">
                <a:latin typeface="Inter"/>
                <a:ea typeface="Inter"/>
                <a:cs typeface="Inter"/>
                <a:sym typeface="Inter"/>
              </a:defRPr>
            </a:lvl6pPr>
            <a:lvl7pPr lvl="6" algn="l">
              <a:lnSpc>
                <a:spcPct val="115000"/>
              </a:lnSpc>
              <a:spcBef>
                <a:spcPts val="0"/>
              </a:spcBef>
              <a:spcAft>
                <a:spcPts val="0"/>
              </a:spcAft>
              <a:buSzPts val="1000"/>
              <a:buFont typeface="Inter"/>
              <a:buNone/>
              <a:defRPr sz="1000">
                <a:latin typeface="Inter"/>
                <a:ea typeface="Inter"/>
                <a:cs typeface="Inter"/>
                <a:sym typeface="Inter"/>
              </a:defRPr>
            </a:lvl7pPr>
            <a:lvl8pPr lvl="7" algn="l">
              <a:lnSpc>
                <a:spcPct val="115000"/>
              </a:lnSpc>
              <a:spcBef>
                <a:spcPts val="0"/>
              </a:spcBef>
              <a:spcAft>
                <a:spcPts val="0"/>
              </a:spcAft>
              <a:buSzPts val="1000"/>
              <a:buFont typeface="Inter"/>
              <a:buNone/>
              <a:defRPr sz="1000">
                <a:latin typeface="Inter"/>
                <a:ea typeface="Inter"/>
                <a:cs typeface="Inter"/>
                <a:sym typeface="Inter"/>
              </a:defRPr>
            </a:lvl8pPr>
            <a:lvl9pPr lvl="8" algn="l">
              <a:lnSpc>
                <a:spcPct val="115000"/>
              </a:lnSpc>
              <a:spcBef>
                <a:spcPts val="0"/>
              </a:spcBef>
              <a:spcAft>
                <a:spcPts val="0"/>
              </a:spcAft>
              <a:buSzPts val="1000"/>
              <a:buFont typeface="Inter"/>
              <a:buNone/>
              <a:defRPr sz="1000">
                <a:latin typeface="Inter"/>
                <a:ea typeface="Inter"/>
                <a:cs typeface="Inter"/>
                <a:sym typeface="Inter"/>
              </a:defRPr>
            </a:lvl9pPr>
          </a:lstStyle>
          <a:p/>
        </p:txBody>
      </p:sp>
      <p:sp>
        <p:nvSpPr>
          <p:cNvPr id="183" name="Google Shape;183;p10"/>
          <p:cNvSpPr txBox="1"/>
          <p:nvPr>
            <p:ph idx="18" type="subTitle"/>
          </p:nvPr>
        </p:nvSpPr>
        <p:spPr>
          <a:xfrm>
            <a:off x="524135" y="4213926"/>
            <a:ext cx="1848600" cy="224700"/>
          </a:xfrm>
          <a:prstGeom prst="rect">
            <a:avLst/>
          </a:prstGeom>
          <a:noFill/>
          <a:ln>
            <a:noFill/>
          </a:ln>
        </p:spPr>
        <p:txBody>
          <a:bodyPr anchorCtr="0" anchor="ctr" bIns="0" lIns="182875" spcFirstLastPara="1" rIns="91425" wrap="square" tIns="0">
            <a:normAutofit/>
          </a:bodyPr>
          <a:lstStyle>
            <a:lvl1pPr lvl="0" algn="l">
              <a:lnSpc>
                <a:spcPct val="115000"/>
              </a:lnSpc>
              <a:spcBef>
                <a:spcPts val="0"/>
              </a:spcBef>
              <a:spcAft>
                <a:spcPts val="0"/>
              </a:spcAft>
              <a:buSzPts val="800"/>
              <a:buNone/>
              <a:defRPr sz="800"/>
            </a:lvl1pPr>
            <a:lvl2pPr lvl="1" algn="l">
              <a:lnSpc>
                <a:spcPct val="115000"/>
              </a:lnSpc>
              <a:spcBef>
                <a:spcPts val="800"/>
              </a:spcBef>
              <a:spcAft>
                <a:spcPts val="0"/>
              </a:spcAft>
              <a:buSzPts val="800"/>
              <a:buNone/>
              <a:defRPr sz="800"/>
            </a:lvl2pPr>
            <a:lvl3pPr lvl="2" algn="l">
              <a:lnSpc>
                <a:spcPct val="115000"/>
              </a:lnSpc>
              <a:spcBef>
                <a:spcPts val="800"/>
              </a:spcBef>
              <a:spcAft>
                <a:spcPts val="0"/>
              </a:spcAft>
              <a:buSzPts val="800"/>
              <a:buNone/>
              <a:defRPr sz="800"/>
            </a:lvl3pPr>
            <a:lvl4pPr lvl="3" algn="l">
              <a:lnSpc>
                <a:spcPct val="115000"/>
              </a:lnSpc>
              <a:spcBef>
                <a:spcPts val="800"/>
              </a:spcBef>
              <a:spcAft>
                <a:spcPts val="0"/>
              </a:spcAft>
              <a:buSzPts val="800"/>
              <a:buNone/>
              <a:defRPr sz="800"/>
            </a:lvl4pPr>
            <a:lvl5pPr lvl="4" algn="l">
              <a:lnSpc>
                <a:spcPct val="115000"/>
              </a:lnSpc>
              <a:spcBef>
                <a:spcPts val="800"/>
              </a:spcBef>
              <a:spcAft>
                <a:spcPts val="0"/>
              </a:spcAft>
              <a:buSzPts val="800"/>
              <a:buNone/>
              <a:defRPr sz="800"/>
            </a:lvl5pPr>
            <a:lvl6pPr lvl="5" algn="l">
              <a:lnSpc>
                <a:spcPct val="115000"/>
              </a:lnSpc>
              <a:spcBef>
                <a:spcPts val="800"/>
              </a:spcBef>
              <a:spcAft>
                <a:spcPts val="0"/>
              </a:spcAft>
              <a:buSzPts val="800"/>
              <a:buNone/>
              <a:defRPr sz="800"/>
            </a:lvl6pPr>
            <a:lvl7pPr lvl="6" algn="l">
              <a:lnSpc>
                <a:spcPct val="115000"/>
              </a:lnSpc>
              <a:spcBef>
                <a:spcPts val="800"/>
              </a:spcBef>
              <a:spcAft>
                <a:spcPts val="0"/>
              </a:spcAft>
              <a:buSzPts val="800"/>
              <a:buNone/>
              <a:defRPr sz="800"/>
            </a:lvl7pPr>
            <a:lvl8pPr lvl="7" algn="l">
              <a:lnSpc>
                <a:spcPct val="115000"/>
              </a:lnSpc>
              <a:spcBef>
                <a:spcPts val="800"/>
              </a:spcBef>
              <a:spcAft>
                <a:spcPts val="0"/>
              </a:spcAft>
              <a:buSzPts val="800"/>
              <a:buNone/>
              <a:defRPr sz="800"/>
            </a:lvl8pPr>
            <a:lvl9pPr lvl="8" algn="l">
              <a:lnSpc>
                <a:spcPct val="115000"/>
              </a:lnSpc>
              <a:spcBef>
                <a:spcPts val="800"/>
              </a:spcBef>
              <a:spcAft>
                <a:spcPts val="800"/>
              </a:spcAft>
              <a:buSzPts val="800"/>
              <a:buNone/>
              <a:defRPr sz="800"/>
            </a:lvl9pPr>
          </a:lstStyle>
          <a:p/>
        </p:txBody>
      </p:sp>
      <p:sp>
        <p:nvSpPr>
          <p:cNvPr id="184" name="Google Shape;184;p10"/>
          <p:cNvSpPr txBox="1"/>
          <p:nvPr>
            <p:ph idx="19" type="title"/>
          </p:nvPr>
        </p:nvSpPr>
        <p:spPr>
          <a:xfrm>
            <a:off x="520900" y="3745642"/>
            <a:ext cx="1848600" cy="468600"/>
          </a:xfrm>
          <a:prstGeom prst="rect">
            <a:avLst/>
          </a:prstGeom>
          <a:noFill/>
          <a:ln>
            <a:noFill/>
          </a:ln>
        </p:spPr>
        <p:txBody>
          <a:bodyPr anchorCtr="0" anchor="ctr" bIns="0" lIns="182875" spcFirstLastPara="1" rIns="182875" wrap="square" tIns="0">
            <a:noAutofit/>
          </a:bodyPr>
          <a:lstStyle>
            <a:lvl1pPr lvl="0" algn="l">
              <a:lnSpc>
                <a:spcPct val="90000"/>
              </a:lnSpc>
              <a:spcBef>
                <a:spcPts val="0"/>
              </a:spcBef>
              <a:spcAft>
                <a:spcPts val="0"/>
              </a:spcAft>
              <a:buSzPts val="3200"/>
              <a:buFont typeface="Gowun Batang"/>
              <a:buNone/>
              <a:defRPr/>
            </a:lvl1pPr>
            <a:lvl2pPr lvl="1" algn="l">
              <a:lnSpc>
                <a:spcPct val="115000"/>
              </a:lnSpc>
              <a:spcBef>
                <a:spcPts val="0"/>
              </a:spcBef>
              <a:spcAft>
                <a:spcPts val="0"/>
              </a:spcAft>
              <a:buSzPts val="3200"/>
              <a:buFont typeface="Inter"/>
              <a:buNone/>
              <a:defRPr>
                <a:latin typeface="Inter"/>
                <a:ea typeface="Inter"/>
                <a:cs typeface="Inter"/>
                <a:sym typeface="Inter"/>
              </a:defRPr>
            </a:lvl2pPr>
            <a:lvl3pPr lvl="2" algn="l">
              <a:lnSpc>
                <a:spcPct val="115000"/>
              </a:lnSpc>
              <a:spcBef>
                <a:spcPts val="0"/>
              </a:spcBef>
              <a:spcAft>
                <a:spcPts val="0"/>
              </a:spcAft>
              <a:buSzPts val="3200"/>
              <a:buFont typeface="Inter"/>
              <a:buNone/>
              <a:defRPr>
                <a:latin typeface="Inter"/>
                <a:ea typeface="Inter"/>
                <a:cs typeface="Inter"/>
                <a:sym typeface="Inter"/>
              </a:defRPr>
            </a:lvl3pPr>
            <a:lvl4pPr lvl="3" algn="l">
              <a:lnSpc>
                <a:spcPct val="115000"/>
              </a:lnSpc>
              <a:spcBef>
                <a:spcPts val="0"/>
              </a:spcBef>
              <a:spcAft>
                <a:spcPts val="0"/>
              </a:spcAft>
              <a:buSzPts val="3200"/>
              <a:buFont typeface="Inter"/>
              <a:buNone/>
              <a:defRPr>
                <a:latin typeface="Inter"/>
                <a:ea typeface="Inter"/>
                <a:cs typeface="Inter"/>
                <a:sym typeface="Inter"/>
              </a:defRPr>
            </a:lvl4pPr>
            <a:lvl5pPr lvl="4" algn="l">
              <a:lnSpc>
                <a:spcPct val="115000"/>
              </a:lnSpc>
              <a:spcBef>
                <a:spcPts val="0"/>
              </a:spcBef>
              <a:spcAft>
                <a:spcPts val="0"/>
              </a:spcAft>
              <a:buSzPts val="3200"/>
              <a:buFont typeface="Inter"/>
              <a:buNone/>
              <a:defRPr>
                <a:latin typeface="Inter"/>
                <a:ea typeface="Inter"/>
                <a:cs typeface="Inter"/>
                <a:sym typeface="Inter"/>
              </a:defRPr>
            </a:lvl5pPr>
            <a:lvl6pPr lvl="5" algn="l">
              <a:lnSpc>
                <a:spcPct val="115000"/>
              </a:lnSpc>
              <a:spcBef>
                <a:spcPts val="0"/>
              </a:spcBef>
              <a:spcAft>
                <a:spcPts val="0"/>
              </a:spcAft>
              <a:buSzPts val="3200"/>
              <a:buFont typeface="Inter"/>
              <a:buNone/>
              <a:defRPr>
                <a:latin typeface="Inter"/>
                <a:ea typeface="Inter"/>
                <a:cs typeface="Inter"/>
                <a:sym typeface="Inter"/>
              </a:defRPr>
            </a:lvl6pPr>
            <a:lvl7pPr lvl="6" algn="l">
              <a:lnSpc>
                <a:spcPct val="115000"/>
              </a:lnSpc>
              <a:spcBef>
                <a:spcPts val="0"/>
              </a:spcBef>
              <a:spcAft>
                <a:spcPts val="0"/>
              </a:spcAft>
              <a:buSzPts val="3200"/>
              <a:buFont typeface="Inter"/>
              <a:buNone/>
              <a:defRPr>
                <a:latin typeface="Inter"/>
                <a:ea typeface="Inter"/>
                <a:cs typeface="Inter"/>
                <a:sym typeface="Inter"/>
              </a:defRPr>
            </a:lvl7pPr>
            <a:lvl8pPr lvl="7" algn="l">
              <a:lnSpc>
                <a:spcPct val="115000"/>
              </a:lnSpc>
              <a:spcBef>
                <a:spcPts val="0"/>
              </a:spcBef>
              <a:spcAft>
                <a:spcPts val="0"/>
              </a:spcAft>
              <a:buSzPts val="3200"/>
              <a:buFont typeface="Inter"/>
              <a:buNone/>
              <a:defRPr>
                <a:latin typeface="Inter"/>
                <a:ea typeface="Inter"/>
                <a:cs typeface="Inter"/>
                <a:sym typeface="Inter"/>
              </a:defRPr>
            </a:lvl8pPr>
            <a:lvl9pPr lvl="8" algn="l">
              <a:lnSpc>
                <a:spcPct val="115000"/>
              </a:lnSpc>
              <a:spcBef>
                <a:spcPts val="0"/>
              </a:spcBef>
              <a:spcAft>
                <a:spcPts val="0"/>
              </a:spcAft>
              <a:buSzPts val="3200"/>
              <a:buFont typeface="Inter"/>
              <a:buNone/>
              <a:defRPr>
                <a:latin typeface="Inter"/>
                <a:ea typeface="Inter"/>
                <a:cs typeface="Inter"/>
                <a:sym typeface="Inter"/>
              </a:defRPr>
            </a:lvl9pPr>
          </a:lstStyle>
          <a:p/>
        </p:txBody>
      </p:sp>
      <p:sp>
        <p:nvSpPr>
          <p:cNvPr id="185" name="Google Shape;185;p10"/>
          <p:cNvSpPr txBox="1"/>
          <p:nvPr>
            <p:ph idx="20" type="subTitle"/>
          </p:nvPr>
        </p:nvSpPr>
        <p:spPr>
          <a:xfrm>
            <a:off x="2374473" y="4213926"/>
            <a:ext cx="1848600" cy="224700"/>
          </a:xfrm>
          <a:prstGeom prst="rect">
            <a:avLst/>
          </a:prstGeom>
          <a:noFill/>
          <a:ln>
            <a:noFill/>
          </a:ln>
        </p:spPr>
        <p:txBody>
          <a:bodyPr anchorCtr="0" anchor="ctr" bIns="0" lIns="182875" spcFirstLastPara="1" rIns="91425" wrap="square" tIns="0">
            <a:normAutofit/>
          </a:bodyPr>
          <a:lstStyle>
            <a:lvl1pPr lvl="0" algn="l">
              <a:lnSpc>
                <a:spcPct val="115000"/>
              </a:lnSpc>
              <a:spcBef>
                <a:spcPts val="0"/>
              </a:spcBef>
              <a:spcAft>
                <a:spcPts val="0"/>
              </a:spcAft>
              <a:buSzPts val="800"/>
              <a:buNone/>
              <a:defRPr sz="800"/>
            </a:lvl1pPr>
            <a:lvl2pPr lvl="1" algn="l">
              <a:lnSpc>
                <a:spcPct val="115000"/>
              </a:lnSpc>
              <a:spcBef>
                <a:spcPts val="800"/>
              </a:spcBef>
              <a:spcAft>
                <a:spcPts val="0"/>
              </a:spcAft>
              <a:buSzPts val="800"/>
              <a:buNone/>
              <a:defRPr sz="800"/>
            </a:lvl2pPr>
            <a:lvl3pPr lvl="2" algn="l">
              <a:lnSpc>
                <a:spcPct val="115000"/>
              </a:lnSpc>
              <a:spcBef>
                <a:spcPts val="800"/>
              </a:spcBef>
              <a:spcAft>
                <a:spcPts val="0"/>
              </a:spcAft>
              <a:buSzPts val="800"/>
              <a:buNone/>
              <a:defRPr sz="800"/>
            </a:lvl3pPr>
            <a:lvl4pPr lvl="3" algn="l">
              <a:lnSpc>
                <a:spcPct val="115000"/>
              </a:lnSpc>
              <a:spcBef>
                <a:spcPts val="800"/>
              </a:spcBef>
              <a:spcAft>
                <a:spcPts val="0"/>
              </a:spcAft>
              <a:buSzPts val="800"/>
              <a:buNone/>
              <a:defRPr sz="800"/>
            </a:lvl4pPr>
            <a:lvl5pPr lvl="4" algn="l">
              <a:lnSpc>
                <a:spcPct val="115000"/>
              </a:lnSpc>
              <a:spcBef>
                <a:spcPts val="800"/>
              </a:spcBef>
              <a:spcAft>
                <a:spcPts val="0"/>
              </a:spcAft>
              <a:buSzPts val="800"/>
              <a:buNone/>
              <a:defRPr sz="800"/>
            </a:lvl5pPr>
            <a:lvl6pPr lvl="5" algn="l">
              <a:lnSpc>
                <a:spcPct val="115000"/>
              </a:lnSpc>
              <a:spcBef>
                <a:spcPts val="800"/>
              </a:spcBef>
              <a:spcAft>
                <a:spcPts val="0"/>
              </a:spcAft>
              <a:buSzPts val="800"/>
              <a:buNone/>
              <a:defRPr sz="800"/>
            </a:lvl6pPr>
            <a:lvl7pPr lvl="6" algn="l">
              <a:lnSpc>
                <a:spcPct val="115000"/>
              </a:lnSpc>
              <a:spcBef>
                <a:spcPts val="800"/>
              </a:spcBef>
              <a:spcAft>
                <a:spcPts val="0"/>
              </a:spcAft>
              <a:buSzPts val="800"/>
              <a:buNone/>
              <a:defRPr sz="800"/>
            </a:lvl7pPr>
            <a:lvl8pPr lvl="7" algn="l">
              <a:lnSpc>
                <a:spcPct val="115000"/>
              </a:lnSpc>
              <a:spcBef>
                <a:spcPts val="800"/>
              </a:spcBef>
              <a:spcAft>
                <a:spcPts val="0"/>
              </a:spcAft>
              <a:buSzPts val="800"/>
              <a:buNone/>
              <a:defRPr sz="800"/>
            </a:lvl8pPr>
            <a:lvl9pPr lvl="8" algn="l">
              <a:lnSpc>
                <a:spcPct val="115000"/>
              </a:lnSpc>
              <a:spcBef>
                <a:spcPts val="800"/>
              </a:spcBef>
              <a:spcAft>
                <a:spcPts val="800"/>
              </a:spcAft>
              <a:buSzPts val="800"/>
              <a:buNone/>
              <a:defRPr sz="800"/>
            </a:lvl9pPr>
          </a:lstStyle>
          <a:p/>
        </p:txBody>
      </p:sp>
      <p:sp>
        <p:nvSpPr>
          <p:cNvPr id="186" name="Google Shape;186;p10"/>
          <p:cNvSpPr txBox="1"/>
          <p:nvPr>
            <p:ph idx="21" type="title"/>
          </p:nvPr>
        </p:nvSpPr>
        <p:spPr>
          <a:xfrm>
            <a:off x="2371238" y="3745642"/>
            <a:ext cx="1848600" cy="468600"/>
          </a:xfrm>
          <a:prstGeom prst="rect">
            <a:avLst/>
          </a:prstGeom>
          <a:noFill/>
          <a:ln>
            <a:noFill/>
          </a:ln>
        </p:spPr>
        <p:txBody>
          <a:bodyPr anchorCtr="0" anchor="ctr" bIns="0" lIns="182875" spcFirstLastPara="1" rIns="182875" wrap="square" tIns="0">
            <a:noAutofit/>
          </a:bodyPr>
          <a:lstStyle>
            <a:lvl1pPr lvl="0" algn="l">
              <a:lnSpc>
                <a:spcPct val="90000"/>
              </a:lnSpc>
              <a:spcBef>
                <a:spcPts val="0"/>
              </a:spcBef>
              <a:spcAft>
                <a:spcPts val="0"/>
              </a:spcAft>
              <a:buSzPts val="3200"/>
              <a:buFont typeface="Gowun Batang"/>
              <a:buNone/>
              <a:defRPr/>
            </a:lvl1pPr>
            <a:lvl2pPr lvl="1" algn="l">
              <a:lnSpc>
                <a:spcPct val="115000"/>
              </a:lnSpc>
              <a:spcBef>
                <a:spcPts val="0"/>
              </a:spcBef>
              <a:spcAft>
                <a:spcPts val="0"/>
              </a:spcAft>
              <a:buSzPts val="3200"/>
              <a:buFont typeface="Inter"/>
              <a:buNone/>
              <a:defRPr>
                <a:latin typeface="Inter"/>
                <a:ea typeface="Inter"/>
                <a:cs typeface="Inter"/>
                <a:sym typeface="Inter"/>
              </a:defRPr>
            </a:lvl2pPr>
            <a:lvl3pPr lvl="2" algn="l">
              <a:lnSpc>
                <a:spcPct val="115000"/>
              </a:lnSpc>
              <a:spcBef>
                <a:spcPts val="0"/>
              </a:spcBef>
              <a:spcAft>
                <a:spcPts val="0"/>
              </a:spcAft>
              <a:buSzPts val="3200"/>
              <a:buFont typeface="Inter"/>
              <a:buNone/>
              <a:defRPr>
                <a:latin typeface="Inter"/>
                <a:ea typeface="Inter"/>
                <a:cs typeface="Inter"/>
                <a:sym typeface="Inter"/>
              </a:defRPr>
            </a:lvl3pPr>
            <a:lvl4pPr lvl="3" algn="l">
              <a:lnSpc>
                <a:spcPct val="115000"/>
              </a:lnSpc>
              <a:spcBef>
                <a:spcPts val="0"/>
              </a:spcBef>
              <a:spcAft>
                <a:spcPts val="0"/>
              </a:spcAft>
              <a:buSzPts val="3200"/>
              <a:buFont typeface="Inter"/>
              <a:buNone/>
              <a:defRPr>
                <a:latin typeface="Inter"/>
                <a:ea typeface="Inter"/>
                <a:cs typeface="Inter"/>
                <a:sym typeface="Inter"/>
              </a:defRPr>
            </a:lvl4pPr>
            <a:lvl5pPr lvl="4" algn="l">
              <a:lnSpc>
                <a:spcPct val="115000"/>
              </a:lnSpc>
              <a:spcBef>
                <a:spcPts val="0"/>
              </a:spcBef>
              <a:spcAft>
                <a:spcPts val="0"/>
              </a:spcAft>
              <a:buSzPts val="3200"/>
              <a:buFont typeface="Inter"/>
              <a:buNone/>
              <a:defRPr>
                <a:latin typeface="Inter"/>
                <a:ea typeface="Inter"/>
                <a:cs typeface="Inter"/>
                <a:sym typeface="Inter"/>
              </a:defRPr>
            </a:lvl5pPr>
            <a:lvl6pPr lvl="5" algn="l">
              <a:lnSpc>
                <a:spcPct val="115000"/>
              </a:lnSpc>
              <a:spcBef>
                <a:spcPts val="0"/>
              </a:spcBef>
              <a:spcAft>
                <a:spcPts val="0"/>
              </a:spcAft>
              <a:buSzPts val="3200"/>
              <a:buFont typeface="Inter"/>
              <a:buNone/>
              <a:defRPr>
                <a:latin typeface="Inter"/>
                <a:ea typeface="Inter"/>
                <a:cs typeface="Inter"/>
                <a:sym typeface="Inter"/>
              </a:defRPr>
            </a:lvl6pPr>
            <a:lvl7pPr lvl="6" algn="l">
              <a:lnSpc>
                <a:spcPct val="115000"/>
              </a:lnSpc>
              <a:spcBef>
                <a:spcPts val="0"/>
              </a:spcBef>
              <a:spcAft>
                <a:spcPts val="0"/>
              </a:spcAft>
              <a:buSzPts val="3200"/>
              <a:buFont typeface="Inter"/>
              <a:buNone/>
              <a:defRPr>
                <a:latin typeface="Inter"/>
                <a:ea typeface="Inter"/>
                <a:cs typeface="Inter"/>
                <a:sym typeface="Inter"/>
              </a:defRPr>
            </a:lvl7pPr>
            <a:lvl8pPr lvl="7" algn="l">
              <a:lnSpc>
                <a:spcPct val="115000"/>
              </a:lnSpc>
              <a:spcBef>
                <a:spcPts val="0"/>
              </a:spcBef>
              <a:spcAft>
                <a:spcPts val="0"/>
              </a:spcAft>
              <a:buSzPts val="3200"/>
              <a:buFont typeface="Inter"/>
              <a:buNone/>
              <a:defRPr>
                <a:latin typeface="Inter"/>
                <a:ea typeface="Inter"/>
                <a:cs typeface="Inter"/>
                <a:sym typeface="Inter"/>
              </a:defRPr>
            </a:lvl8pPr>
            <a:lvl9pPr lvl="8" algn="l">
              <a:lnSpc>
                <a:spcPct val="115000"/>
              </a:lnSpc>
              <a:spcBef>
                <a:spcPts val="0"/>
              </a:spcBef>
              <a:spcAft>
                <a:spcPts val="0"/>
              </a:spcAft>
              <a:buSzPts val="3200"/>
              <a:buFont typeface="Inter"/>
              <a:buNone/>
              <a:defRPr>
                <a:latin typeface="Inter"/>
                <a:ea typeface="Inter"/>
                <a:cs typeface="Inter"/>
                <a:sym typeface="Inter"/>
              </a:defRPr>
            </a:lvl9pPr>
          </a:lstStyle>
          <a:p/>
        </p:txBody>
      </p:sp>
      <p:sp>
        <p:nvSpPr>
          <p:cNvPr id="187" name="Google Shape;187;p10"/>
          <p:cNvSpPr txBox="1"/>
          <p:nvPr>
            <p:ph idx="22" type="subTitle"/>
          </p:nvPr>
        </p:nvSpPr>
        <p:spPr>
          <a:xfrm>
            <a:off x="4225138" y="4213928"/>
            <a:ext cx="1764600" cy="224700"/>
          </a:xfrm>
          <a:prstGeom prst="rect">
            <a:avLst/>
          </a:prstGeom>
          <a:noFill/>
          <a:ln>
            <a:noFill/>
          </a:ln>
        </p:spPr>
        <p:txBody>
          <a:bodyPr anchorCtr="0" anchor="ctr" bIns="0" lIns="182875" spcFirstLastPara="1" rIns="91425" wrap="square" tIns="0">
            <a:normAutofit/>
          </a:bodyPr>
          <a:lstStyle>
            <a:lvl1pPr lvl="0" algn="l">
              <a:lnSpc>
                <a:spcPct val="115000"/>
              </a:lnSpc>
              <a:spcBef>
                <a:spcPts val="0"/>
              </a:spcBef>
              <a:spcAft>
                <a:spcPts val="0"/>
              </a:spcAft>
              <a:buSzPts val="800"/>
              <a:buNone/>
              <a:defRPr sz="800"/>
            </a:lvl1pPr>
            <a:lvl2pPr lvl="1" algn="l">
              <a:lnSpc>
                <a:spcPct val="115000"/>
              </a:lnSpc>
              <a:spcBef>
                <a:spcPts val="800"/>
              </a:spcBef>
              <a:spcAft>
                <a:spcPts val="0"/>
              </a:spcAft>
              <a:buSzPts val="800"/>
              <a:buNone/>
              <a:defRPr sz="800"/>
            </a:lvl2pPr>
            <a:lvl3pPr lvl="2" algn="l">
              <a:lnSpc>
                <a:spcPct val="115000"/>
              </a:lnSpc>
              <a:spcBef>
                <a:spcPts val="800"/>
              </a:spcBef>
              <a:spcAft>
                <a:spcPts val="0"/>
              </a:spcAft>
              <a:buSzPts val="800"/>
              <a:buNone/>
              <a:defRPr sz="800"/>
            </a:lvl3pPr>
            <a:lvl4pPr lvl="3" algn="l">
              <a:lnSpc>
                <a:spcPct val="115000"/>
              </a:lnSpc>
              <a:spcBef>
                <a:spcPts val="800"/>
              </a:spcBef>
              <a:spcAft>
                <a:spcPts val="0"/>
              </a:spcAft>
              <a:buSzPts val="800"/>
              <a:buNone/>
              <a:defRPr sz="800"/>
            </a:lvl4pPr>
            <a:lvl5pPr lvl="4" algn="l">
              <a:lnSpc>
                <a:spcPct val="115000"/>
              </a:lnSpc>
              <a:spcBef>
                <a:spcPts val="800"/>
              </a:spcBef>
              <a:spcAft>
                <a:spcPts val="0"/>
              </a:spcAft>
              <a:buSzPts val="800"/>
              <a:buNone/>
              <a:defRPr sz="800"/>
            </a:lvl5pPr>
            <a:lvl6pPr lvl="5" algn="l">
              <a:lnSpc>
                <a:spcPct val="115000"/>
              </a:lnSpc>
              <a:spcBef>
                <a:spcPts val="800"/>
              </a:spcBef>
              <a:spcAft>
                <a:spcPts val="0"/>
              </a:spcAft>
              <a:buSzPts val="800"/>
              <a:buNone/>
              <a:defRPr sz="800"/>
            </a:lvl6pPr>
            <a:lvl7pPr lvl="6" algn="l">
              <a:lnSpc>
                <a:spcPct val="115000"/>
              </a:lnSpc>
              <a:spcBef>
                <a:spcPts val="800"/>
              </a:spcBef>
              <a:spcAft>
                <a:spcPts val="0"/>
              </a:spcAft>
              <a:buSzPts val="800"/>
              <a:buNone/>
              <a:defRPr sz="800"/>
            </a:lvl7pPr>
            <a:lvl8pPr lvl="7" algn="l">
              <a:lnSpc>
                <a:spcPct val="115000"/>
              </a:lnSpc>
              <a:spcBef>
                <a:spcPts val="800"/>
              </a:spcBef>
              <a:spcAft>
                <a:spcPts val="0"/>
              </a:spcAft>
              <a:buSzPts val="800"/>
              <a:buNone/>
              <a:defRPr sz="800"/>
            </a:lvl8pPr>
            <a:lvl9pPr lvl="8" algn="l">
              <a:lnSpc>
                <a:spcPct val="115000"/>
              </a:lnSpc>
              <a:spcBef>
                <a:spcPts val="800"/>
              </a:spcBef>
              <a:spcAft>
                <a:spcPts val="800"/>
              </a:spcAft>
              <a:buSzPts val="800"/>
              <a:buNone/>
              <a:defRPr sz="800"/>
            </a:lvl9pPr>
          </a:lstStyle>
          <a:p/>
        </p:txBody>
      </p:sp>
      <p:sp>
        <p:nvSpPr>
          <p:cNvPr id="188" name="Google Shape;188;p10"/>
          <p:cNvSpPr txBox="1"/>
          <p:nvPr>
            <p:ph idx="23" type="title"/>
          </p:nvPr>
        </p:nvSpPr>
        <p:spPr>
          <a:xfrm>
            <a:off x="4222050" y="3745650"/>
            <a:ext cx="1764600" cy="468600"/>
          </a:xfrm>
          <a:prstGeom prst="rect">
            <a:avLst/>
          </a:prstGeom>
          <a:noFill/>
          <a:ln>
            <a:noFill/>
          </a:ln>
        </p:spPr>
        <p:txBody>
          <a:bodyPr anchorCtr="0" anchor="ctr" bIns="0" lIns="182875" spcFirstLastPara="1" rIns="182875" wrap="square" tIns="0">
            <a:noAutofit/>
          </a:bodyPr>
          <a:lstStyle>
            <a:lvl1pPr lvl="0" algn="l">
              <a:lnSpc>
                <a:spcPct val="90000"/>
              </a:lnSpc>
              <a:spcBef>
                <a:spcPts val="0"/>
              </a:spcBef>
              <a:spcAft>
                <a:spcPts val="0"/>
              </a:spcAft>
              <a:buSzPts val="3200"/>
              <a:buFont typeface="Gowun Batang"/>
              <a:buNone/>
              <a:defRPr/>
            </a:lvl1pPr>
            <a:lvl2pPr lvl="1" algn="l">
              <a:lnSpc>
                <a:spcPct val="115000"/>
              </a:lnSpc>
              <a:spcBef>
                <a:spcPts val="0"/>
              </a:spcBef>
              <a:spcAft>
                <a:spcPts val="0"/>
              </a:spcAft>
              <a:buSzPts val="3200"/>
              <a:buFont typeface="Inter"/>
              <a:buNone/>
              <a:defRPr>
                <a:latin typeface="Inter"/>
                <a:ea typeface="Inter"/>
                <a:cs typeface="Inter"/>
                <a:sym typeface="Inter"/>
              </a:defRPr>
            </a:lvl2pPr>
            <a:lvl3pPr lvl="2" algn="l">
              <a:lnSpc>
                <a:spcPct val="115000"/>
              </a:lnSpc>
              <a:spcBef>
                <a:spcPts val="0"/>
              </a:spcBef>
              <a:spcAft>
                <a:spcPts val="0"/>
              </a:spcAft>
              <a:buSzPts val="3200"/>
              <a:buFont typeface="Inter"/>
              <a:buNone/>
              <a:defRPr>
                <a:latin typeface="Inter"/>
                <a:ea typeface="Inter"/>
                <a:cs typeface="Inter"/>
                <a:sym typeface="Inter"/>
              </a:defRPr>
            </a:lvl3pPr>
            <a:lvl4pPr lvl="3" algn="l">
              <a:lnSpc>
                <a:spcPct val="115000"/>
              </a:lnSpc>
              <a:spcBef>
                <a:spcPts val="0"/>
              </a:spcBef>
              <a:spcAft>
                <a:spcPts val="0"/>
              </a:spcAft>
              <a:buSzPts val="3200"/>
              <a:buFont typeface="Inter"/>
              <a:buNone/>
              <a:defRPr>
                <a:latin typeface="Inter"/>
                <a:ea typeface="Inter"/>
                <a:cs typeface="Inter"/>
                <a:sym typeface="Inter"/>
              </a:defRPr>
            </a:lvl4pPr>
            <a:lvl5pPr lvl="4" algn="l">
              <a:lnSpc>
                <a:spcPct val="115000"/>
              </a:lnSpc>
              <a:spcBef>
                <a:spcPts val="0"/>
              </a:spcBef>
              <a:spcAft>
                <a:spcPts val="0"/>
              </a:spcAft>
              <a:buSzPts val="3200"/>
              <a:buFont typeface="Inter"/>
              <a:buNone/>
              <a:defRPr>
                <a:latin typeface="Inter"/>
                <a:ea typeface="Inter"/>
                <a:cs typeface="Inter"/>
                <a:sym typeface="Inter"/>
              </a:defRPr>
            </a:lvl5pPr>
            <a:lvl6pPr lvl="5" algn="l">
              <a:lnSpc>
                <a:spcPct val="115000"/>
              </a:lnSpc>
              <a:spcBef>
                <a:spcPts val="0"/>
              </a:spcBef>
              <a:spcAft>
                <a:spcPts val="0"/>
              </a:spcAft>
              <a:buSzPts val="3200"/>
              <a:buFont typeface="Inter"/>
              <a:buNone/>
              <a:defRPr>
                <a:latin typeface="Inter"/>
                <a:ea typeface="Inter"/>
                <a:cs typeface="Inter"/>
                <a:sym typeface="Inter"/>
              </a:defRPr>
            </a:lvl6pPr>
            <a:lvl7pPr lvl="6" algn="l">
              <a:lnSpc>
                <a:spcPct val="115000"/>
              </a:lnSpc>
              <a:spcBef>
                <a:spcPts val="0"/>
              </a:spcBef>
              <a:spcAft>
                <a:spcPts val="0"/>
              </a:spcAft>
              <a:buSzPts val="3200"/>
              <a:buFont typeface="Inter"/>
              <a:buNone/>
              <a:defRPr>
                <a:latin typeface="Inter"/>
                <a:ea typeface="Inter"/>
                <a:cs typeface="Inter"/>
                <a:sym typeface="Inter"/>
              </a:defRPr>
            </a:lvl7pPr>
            <a:lvl8pPr lvl="7" algn="l">
              <a:lnSpc>
                <a:spcPct val="115000"/>
              </a:lnSpc>
              <a:spcBef>
                <a:spcPts val="0"/>
              </a:spcBef>
              <a:spcAft>
                <a:spcPts val="0"/>
              </a:spcAft>
              <a:buSzPts val="3200"/>
              <a:buFont typeface="Inter"/>
              <a:buNone/>
              <a:defRPr>
                <a:latin typeface="Inter"/>
                <a:ea typeface="Inter"/>
                <a:cs typeface="Inter"/>
                <a:sym typeface="Inter"/>
              </a:defRPr>
            </a:lvl8pPr>
            <a:lvl9pPr lvl="8" algn="l">
              <a:lnSpc>
                <a:spcPct val="115000"/>
              </a:lnSpc>
              <a:spcBef>
                <a:spcPts val="0"/>
              </a:spcBef>
              <a:spcAft>
                <a:spcPts val="0"/>
              </a:spcAft>
              <a:buSzPts val="3200"/>
              <a:buFont typeface="Inter"/>
              <a:buNone/>
              <a:defRPr>
                <a:latin typeface="Inter"/>
                <a:ea typeface="Inter"/>
                <a:cs typeface="Inter"/>
                <a:sym typeface="Inter"/>
              </a:defRPr>
            </a:lvl9pPr>
          </a:lstStyle>
          <a:p/>
        </p:txBody>
      </p:sp>
      <p:sp>
        <p:nvSpPr>
          <p:cNvPr id="189" name="Google Shape;189;p10"/>
          <p:cNvSpPr txBox="1"/>
          <p:nvPr>
            <p:ph idx="24" type="subTitle"/>
          </p:nvPr>
        </p:nvSpPr>
        <p:spPr>
          <a:xfrm>
            <a:off x="6772301" y="4214250"/>
            <a:ext cx="1848600" cy="224700"/>
          </a:xfrm>
          <a:prstGeom prst="rect">
            <a:avLst/>
          </a:prstGeom>
          <a:noFill/>
          <a:ln>
            <a:noFill/>
          </a:ln>
        </p:spPr>
        <p:txBody>
          <a:bodyPr anchorCtr="0" anchor="ctr" bIns="0" lIns="182875" spcFirstLastPara="1" rIns="91425" wrap="square" tIns="0">
            <a:normAutofit/>
          </a:bodyPr>
          <a:lstStyle>
            <a:lvl1pPr lvl="0" algn="l">
              <a:lnSpc>
                <a:spcPct val="115000"/>
              </a:lnSpc>
              <a:spcBef>
                <a:spcPts val="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1pPr>
            <a:lvl2pPr lvl="1" algn="l">
              <a:lnSpc>
                <a:spcPct val="115000"/>
              </a:lnSpc>
              <a:spcBef>
                <a:spcPts val="80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2pPr>
            <a:lvl3pPr lvl="2" algn="l">
              <a:lnSpc>
                <a:spcPct val="115000"/>
              </a:lnSpc>
              <a:spcBef>
                <a:spcPts val="80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3pPr>
            <a:lvl4pPr lvl="3" algn="l">
              <a:lnSpc>
                <a:spcPct val="115000"/>
              </a:lnSpc>
              <a:spcBef>
                <a:spcPts val="80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4pPr>
            <a:lvl5pPr lvl="4" algn="l">
              <a:lnSpc>
                <a:spcPct val="115000"/>
              </a:lnSpc>
              <a:spcBef>
                <a:spcPts val="80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5pPr>
            <a:lvl6pPr lvl="5" algn="l">
              <a:lnSpc>
                <a:spcPct val="115000"/>
              </a:lnSpc>
              <a:spcBef>
                <a:spcPts val="80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6pPr>
            <a:lvl7pPr lvl="6" algn="l">
              <a:lnSpc>
                <a:spcPct val="115000"/>
              </a:lnSpc>
              <a:spcBef>
                <a:spcPts val="80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7pPr>
            <a:lvl8pPr lvl="7" algn="l">
              <a:lnSpc>
                <a:spcPct val="115000"/>
              </a:lnSpc>
              <a:spcBef>
                <a:spcPts val="800"/>
              </a:spcBef>
              <a:spcAft>
                <a:spcPts val="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8pPr>
            <a:lvl9pPr lvl="8" algn="l">
              <a:lnSpc>
                <a:spcPct val="115000"/>
              </a:lnSpc>
              <a:spcBef>
                <a:spcPts val="800"/>
              </a:spcBef>
              <a:spcAft>
                <a:spcPts val="800"/>
              </a:spcAft>
              <a:buClr>
                <a:schemeClr val="accent1"/>
              </a:buClr>
              <a:buSzPts val="800"/>
              <a:buFont typeface="Inter SemiBold"/>
              <a:buNone/>
              <a:defRPr sz="800">
                <a:solidFill>
                  <a:schemeClr val="accent1"/>
                </a:solidFill>
                <a:latin typeface="Inter SemiBold"/>
                <a:ea typeface="Inter SemiBold"/>
                <a:cs typeface="Inter SemiBold"/>
                <a:sym typeface="Inter SemiBold"/>
              </a:defRPr>
            </a:lvl9pPr>
          </a:lstStyle>
          <a:p/>
        </p:txBody>
      </p:sp>
      <p:sp>
        <p:nvSpPr>
          <p:cNvPr id="190" name="Google Shape;190;p10"/>
          <p:cNvSpPr txBox="1"/>
          <p:nvPr>
            <p:ph idx="25" type="title"/>
          </p:nvPr>
        </p:nvSpPr>
        <p:spPr>
          <a:xfrm>
            <a:off x="6772300" y="3745650"/>
            <a:ext cx="1848600" cy="468600"/>
          </a:xfrm>
          <a:prstGeom prst="rect">
            <a:avLst/>
          </a:prstGeom>
          <a:noFill/>
          <a:ln>
            <a:noFill/>
          </a:ln>
        </p:spPr>
        <p:txBody>
          <a:bodyPr anchorCtr="0" anchor="ctr" bIns="0" lIns="182875" spcFirstLastPara="1" rIns="182875" wrap="square" tIns="0">
            <a:noAutofit/>
          </a:bodyPr>
          <a:lstStyle>
            <a:lvl1pPr lvl="0" algn="l">
              <a:lnSpc>
                <a:spcPct val="90000"/>
              </a:lnSpc>
              <a:spcBef>
                <a:spcPts val="0"/>
              </a:spcBef>
              <a:spcAft>
                <a:spcPts val="0"/>
              </a:spcAft>
              <a:buClr>
                <a:schemeClr val="accent1"/>
              </a:buClr>
              <a:buSzPts val="3200"/>
              <a:buFont typeface="Gowun Batang"/>
              <a:buNone/>
              <a:defRPr b="1">
                <a:solidFill>
                  <a:schemeClr val="accent1"/>
                </a:solidFill>
              </a:defRPr>
            </a:lvl1pPr>
            <a:lvl2pPr lvl="1"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2pPr>
            <a:lvl3pPr lvl="2"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3pPr>
            <a:lvl4pPr lvl="3"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4pPr>
            <a:lvl5pPr lvl="4"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5pPr>
            <a:lvl6pPr lvl="5"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6pPr>
            <a:lvl7pPr lvl="6"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7pPr>
            <a:lvl8pPr lvl="7"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8pPr>
            <a:lvl9pPr lvl="8" algn="l">
              <a:lnSpc>
                <a:spcPct val="115000"/>
              </a:lnSpc>
              <a:spcBef>
                <a:spcPts val="0"/>
              </a:spcBef>
              <a:spcAft>
                <a:spcPts val="0"/>
              </a:spcAft>
              <a:buClr>
                <a:schemeClr val="accent1"/>
              </a:buClr>
              <a:buSzPts val="3200"/>
              <a:buFont typeface="Inter"/>
              <a:buNone/>
              <a:defRPr b="1">
                <a:solidFill>
                  <a:schemeClr val="accent1"/>
                </a:solidFill>
                <a:latin typeface="Inter"/>
                <a:ea typeface="Inter"/>
                <a:cs typeface="Inter"/>
                <a:sym typeface="Int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slideLayout" Target="../slideLayouts/slideLayout80.xml"/><Relationship Id="rId81"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marR="0" rtl="0" algn="l">
              <a:lnSpc>
                <a:spcPct val="115000"/>
              </a:lnSpc>
              <a:spcBef>
                <a:spcPts val="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1pPr>
            <a:lvl2pPr indent="-304800" lvl="1" marL="914400" marR="0" rtl="0" algn="l">
              <a:lnSpc>
                <a:spcPct val="115000"/>
              </a:lnSpc>
              <a:spcBef>
                <a:spcPts val="80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2pPr>
            <a:lvl3pPr indent="-304800" lvl="2" marL="1371600" marR="0" rtl="0" algn="l">
              <a:lnSpc>
                <a:spcPct val="115000"/>
              </a:lnSpc>
              <a:spcBef>
                <a:spcPts val="80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3pPr>
            <a:lvl4pPr indent="-304800" lvl="3" marL="1828800" marR="0" rtl="0" algn="l">
              <a:lnSpc>
                <a:spcPct val="115000"/>
              </a:lnSpc>
              <a:spcBef>
                <a:spcPts val="80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4pPr>
            <a:lvl5pPr indent="-304800" lvl="4" marL="2286000" marR="0" rtl="0" algn="l">
              <a:lnSpc>
                <a:spcPct val="115000"/>
              </a:lnSpc>
              <a:spcBef>
                <a:spcPts val="80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5pPr>
            <a:lvl6pPr indent="-304800" lvl="5" marL="2743200" marR="0" rtl="0" algn="l">
              <a:lnSpc>
                <a:spcPct val="115000"/>
              </a:lnSpc>
              <a:spcBef>
                <a:spcPts val="80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6pPr>
            <a:lvl7pPr indent="-304800" lvl="6" marL="3200400" marR="0" rtl="0" algn="l">
              <a:lnSpc>
                <a:spcPct val="115000"/>
              </a:lnSpc>
              <a:spcBef>
                <a:spcPts val="80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7pPr>
            <a:lvl8pPr indent="-304800" lvl="7" marL="3657600" marR="0" rtl="0" algn="l">
              <a:lnSpc>
                <a:spcPct val="115000"/>
              </a:lnSpc>
              <a:spcBef>
                <a:spcPts val="800"/>
              </a:spcBef>
              <a:spcAft>
                <a:spcPts val="0"/>
              </a:spcAft>
              <a:buClr>
                <a:schemeClr val="lt1"/>
              </a:buClr>
              <a:buSzPts val="1200"/>
              <a:buFont typeface="Inter"/>
              <a:buChar char="○"/>
              <a:defRPr b="0" i="0" sz="1200" u="none" cap="none" strike="noStrike">
                <a:solidFill>
                  <a:schemeClr val="lt1"/>
                </a:solidFill>
                <a:latin typeface="Inter"/>
                <a:ea typeface="Inter"/>
                <a:cs typeface="Inter"/>
                <a:sym typeface="Inter"/>
              </a:defRPr>
            </a:lvl8pPr>
            <a:lvl9pPr indent="-304800" lvl="8" marL="4114800" marR="0" rtl="0" algn="l">
              <a:lnSpc>
                <a:spcPct val="115000"/>
              </a:lnSpc>
              <a:spcBef>
                <a:spcPts val="800"/>
              </a:spcBef>
              <a:spcAft>
                <a:spcPts val="800"/>
              </a:spcAft>
              <a:buClr>
                <a:schemeClr val="lt1"/>
              </a:buClr>
              <a:buSzPts val="1200"/>
              <a:buFont typeface="Inter"/>
              <a:buChar char="■"/>
              <a:defRPr b="0" i="0" sz="1200" u="none" cap="none" strike="noStrike">
                <a:solidFill>
                  <a:schemeClr val="lt1"/>
                </a:solidFill>
                <a:latin typeface="Inter"/>
                <a:ea typeface="Inter"/>
                <a:cs typeface="Inter"/>
                <a:sym typeface="Inter"/>
              </a:defRPr>
            </a:lvl9pPr>
          </a:lstStyle>
          <a:p/>
        </p:txBody>
      </p:sp>
      <p:sp>
        <p:nvSpPr>
          <p:cNvPr id="7" name="Google Shape;7;p1"/>
          <p:cNvSpPr txBox="1"/>
          <p:nvPr>
            <p:ph type="title"/>
          </p:nvPr>
        </p:nvSpPr>
        <p:spPr>
          <a:xfrm>
            <a:off x="228600" y="369300"/>
            <a:ext cx="6480300" cy="587700"/>
          </a:xfrm>
          <a:prstGeom prst="rect">
            <a:avLst/>
          </a:prstGeom>
          <a:noFill/>
          <a:ln>
            <a:noFill/>
          </a:ln>
        </p:spPr>
        <p:txBody>
          <a:bodyPr anchorCtr="0" anchor="t" bIns="91425" lIns="91425" spcFirstLastPara="1" rIns="91425" wrap="square" tIns="91425">
            <a:spAutoFit/>
          </a:bodyPr>
          <a:lstStyle>
            <a:lvl1pPr lvl="0" marR="0" rtl="0" algn="l">
              <a:lnSpc>
                <a:spcPct val="90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1pPr>
            <a:lvl2pPr lvl="1"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2pPr>
            <a:lvl3pPr lvl="2"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3pPr>
            <a:lvl4pPr lvl="3"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4pPr>
            <a:lvl5pPr lvl="4"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5pPr>
            <a:lvl6pPr lvl="5"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6pPr>
            <a:lvl7pPr lvl="6"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7pPr>
            <a:lvl8pPr lvl="7"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8pPr>
            <a:lvl9pPr lvl="8" marR="0" rtl="0" algn="l">
              <a:lnSpc>
                <a:spcPct val="115000"/>
              </a:lnSpc>
              <a:spcBef>
                <a:spcPts val="0"/>
              </a:spcBef>
              <a:spcAft>
                <a:spcPts val="0"/>
              </a:spcAft>
              <a:buClr>
                <a:schemeClr val="lt1"/>
              </a:buClr>
              <a:buSzPts val="3200"/>
              <a:buFont typeface="Arial"/>
              <a:buNone/>
              <a:defRPr b="0" i="0" sz="3200" u="none" cap="none" strike="noStrike">
                <a:solidFill>
                  <a:schemeClr val="lt1"/>
                </a:solidFill>
                <a:latin typeface="Gowun Batang"/>
                <a:ea typeface="Gowun Batang"/>
                <a:cs typeface="Gowun Batang"/>
                <a:sym typeface="Gowun Batang"/>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82"/>
          <p:cNvSpPr txBox="1"/>
          <p:nvPr>
            <p:ph type="title"/>
          </p:nvPr>
        </p:nvSpPr>
        <p:spPr>
          <a:xfrm>
            <a:off x="521800" y="1251350"/>
            <a:ext cx="8100900" cy="1531500"/>
          </a:xfrm>
          <a:prstGeom prst="rect">
            <a:avLst/>
          </a:prstGeom>
          <a:noFill/>
          <a:ln>
            <a:noFill/>
          </a:ln>
        </p:spPr>
        <p:txBody>
          <a:bodyPr anchorCtr="0" anchor="t" bIns="91425" lIns="274300" spcFirstLastPara="1" rIns="182875" wrap="square" tIns="91425">
            <a:normAutofit/>
          </a:bodyPr>
          <a:lstStyle/>
          <a:p>
            <a:pPr indent="0" lvl="0" marL="0" rtl="0" algn="l">
              <a:lnSpc>
                <a:spcPct val="85000"/>
              </a:lnSpc>
              <a:spcBef>
                <a:spcPts val="0"/>
              </a:spcBef>
              <a:spcAft>
                <a:spcPts val="0"/>
              </a:spcAft>
              <a:buSzPts val="990"/>
              <a:buNone/>
            </a:pPr>
            <a:r>
              <a:rPr lang="en" sz="5030"/>
              <a:t>Academic Senate</a:t>
            </a:r>
            <a:endParaRPr sz="5030"/>
          </a:p>
          <a:p>
            <a:pPr indent="0" lvl="0" marL="914400" rtl="0" algn="l">
              <a:lnSpc>
                <a:spcPct val="85000"/>
              </a:lnSpc>
              <a:spcBef>
                <a:spcPts val="0"/>
              </a:spcBef>
              <a:spcAft>
                <a:spcPts val="0"/>
              </a:spcAft>
              <a:buSzPts val="990"/>
              <a:buNone/>
            </a:pPr>
            <a:r>
              <a:rPr lang="en" sz="5030"/>
              <a:t> AI Taskforce</a:t>
            </a:r>
            <a:endParaRPr sz="5030"/>
          </a:p>
        </p:txBody>
      </p:sp>
      <p:sp>
        <p:nvSpPr>
          <p:cNvPr id="1427" name="Google Shape;1427;p82"/>
          <p:cNvSpPr txBox="1"/>
          <p:nvPr>
            <p:ph idx="1" type="subTitle"/>
          </p:nvPr>
        </p:nvSpPr>
        <p:spPr>
          <a:xfrm>
            <a:off x="521375" y="2782850"/>
            <a:ext cx="8100900" cy="338700"/>
          </a:xfrm>
          <a:prstGeom prst="rect">
            <a:avLst/>
          </a:prstGeom>
          <a:noFill/>
          <a:ln>
            <a:noFill/>
          </a:ln>
        </p:spPr>
        <p:txBody>
          <a:bodyPr anchorCtr="0" anchor="t" bIns="91425" lIns="274300" spcFirstLastPara="1" rIns="182875" wrap="square" tIns="91425">
            <a:normAutofit/>
          </a:bodyPr>
          <a:lstStyle/>
          <a:p>
            <a:pPr indent="0" lvl="0" marL="0" rtl="0" algn="l">
              <a:lnSpc>
                <a:spcPct val="115000"/>
              </a:lnSpc>
              <a:spcBef>
                <a:spcPts val="0"/>
              </a:spcBef>
              <a:spcAft>
                <a:spcPts val="0"/>
              </a:spcAft>
              <a:buSzPts val="1000"/>
              <a:buNone/>
            </a:pPr>
            <a:r>
              <a:t/>
            </a:r>
            <a:endParaRPr/>
          </a:p>
        </p:txBody>
      </p:sp>
      <p:sp>
        <p:nvSpPr>
          <p:cNvPr id="1428" name="Google Shape;1428;p82"/>
          <p:cNvSpPr txBox="1"/>
          <p:nvPr>
            <p:ph idx="2" type="subTitle"/>
          </p:nvPr>
        </p:nvSpPr>
        <p:spPr>
          <a:xfrm>
            <a:off x="518400" y="3609525"/>
            <a:ext cx="6710400" cy="1010100"/>
          </a:xfrm>
          <a:prstGeom prst="rect">
            <a:avLst/>
          </a:prstGeom>
          <a:noFill/>
          <a:ln>
            <a:noFill/>
          </a:ln>
        </p:spPr>
        <p:txBody>
          <a:bodyPr anchorCtr="0" anchor="ctr" bIns="91425" lIns="274300" spcFirstLastPara="1" rIns="274300" wrap="square" tIns="91425">
            <a:normAutofit/>
          </a:bodyPr>
          <a:lstStyle/>
          <a:p>
            <a:pPr indent="0" lvl="0" marL="0" rtl="0" algn="l">
              <a:lnSpc>
                <a:spcPct val="115000"/>
              </a:lnSpc>
              <a:spcBef>
                <a:spcPts val="0"/>
              </a:spcBef>
              <a:spcAft>
                <a:spcPts val="0"/>
              </a:spcAft>
              <a:buSzPts val="1000"/>
              <a:buNone/>
            </a:pPr>
            <a:r>
              <a:rPr lang="en" sz="1600"/>
              <a:t>Charge or Role of the Taskforce</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83"/>
          <p:cNvSpPr txBox="1"/>
          <p:nvPr/>
        </p:nvSpPr>
        <p:spPr>
          <a:xfrm>
            <a:off x="1131425" y="1117550"/>
            <a:ext cx="7784100" cy="3411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Gowun Batang"/>
              <a:buChar char="●"/>
            </a:pPr>
            <a:r>
              <a:rPr lang="en" sz="1800">
                <a:solidFill>
                  <a:schemeClr val="dk1"/>
                </a:solidFill>
                <a:latin typeface="Gowun Batang"/>
                <a:ea typeface="Gowun Batang"/>
                <a:cs typeface="Gowun Batang"/>
                <a:sym typeface="Gowun Batang"/>
              </a:rPr>
              <a:t>Get input from the Academic Senate on direction and/or how to inform the group at large</a:t>
            </a:r>
            <a:endParaRPr sz="1800">
              <a:solidFill>
                <a:schemeClr val="dk1"/>
              </a:solidFill>
              <a:latin typeface="Gowun Batang"/>
              <a:ea typeface="Gowun Batang"/>
              <a:cs typeface="Gowun Batang"/>
              <a:sym typeface="Gowun Batang"/>
            </a:endParaRPr>
          </a:p>
          <a:p>
            <a:pPr indent="0" lvl="0" marL="0" rtl="0" algn="l">
              <a:spcBef>
                <a:spcPts val="0"/>
              </a:spcBef>
              <a:spcAft>
                <a:spcPts val="0"/>
              </a:spcAft>
              <a:buNone/>
            </a:pPr>
            <a:r>
              <a:t/>
            </a:r>
            <a:endParaRPr sz="1800">
              <a:solidFill>
                <a:schemeClr val="dk1"/>
              </a:solidFill>
              <a:latin typeface="Gowun Batang"/>
              <a:ea typeface="Gowun Batang"/>
              <a:cs typeface="Gowun Batang"/>
              <a:sym typeface="Gowun Batang"/>
            </a:endParaRPr>
          </a:p>
          <a:p>
            <a:pPr indent="-342900" lvl="1" marL="914400" rtl="0" algn="l">
              <a:spcBef>
                <a:spcPts val="0"/>
              </a:spcBef>
              <a:spcAft>
                <a:spcPts val="0"/>
              </a:spcAft>
              <a:buClr>
                <a:schemeClr val="dk1"/>
              </a:buClr>
              <a:buSzPts val="1800"/>
              <a:buFont typeface="Gowun Batang"/>
              <a:buChar char="○"/>
            </a:pPr>
            <a:r>
              <a:rPr lang="en" sz="1800">
                <a:solidFill>
                  <a:schemeClr val="dk1"/>
                </a:solidFill>
                <a:latin typeface="Gowun Batang"/>
                <a:ea typeface="Gowun Batang"/>
                <a:cs typeface="Gowun Batang"/>
                <a:sym typeface="Gowun Batang"/>
              </a:rPr>
              <a:t>Provide information from sources (inside-outside) and report back </a:t>
            </a:r>
            <a:endParaRPr sz="1800">
              <a:solidFill>
                <a:schemeClr val="dk1"/>
              </a:solidFill>
              <a:latin typeface="Gowun Batang"/>
              <a:ea typeface="Gowun Batang"/>
              <a:cs typeface="Gowun Batang"/>
              <a:sym typeface="Gowun Batang"/>
            </a:endParaRPr>
          </a:p>
          <a:p>
            <a:pPr indent="-342900" lvl="2" marL="1371600" rtl="0" algn="l">
              <a:spcBef>
                <a:spcPts val="0"/>
              </a:spcBef>
              <a:spcAft>
                <a:spcPts val="0"/>
              </a:spcAft>
              <a:buClr>
                <a:schemeClr val="dk1"/>
              </a:buClr>
              <a:buSzPts val="1800"/>
              <a:buFont typeface="Gowun Batang"/>
              <a:buChar char="■"/>
            </a:pPr>
            <a:r>
              <a:rPr lang="en" sz="1800">
                <a:solidFill>
                  <a:schemeClr val="dk1"/>
                </a:solidFill>
                <a:latin typeface="Gowun Batang"/>
                <a:ea typeface="Gowun Batang"/>
                <a:cs typeface="Gowun Batang"/>
                <a:sym typeface="Gowun Batang"/>
              </a:rPr>
              <a:t>Conduct and update on current research (on and off- campus) concerning issues related to AI use </a:t>
            </a:r>
            <a:endParaRPr sz="1800">
              <a:solidFill>
                <a:schemeClr val="dk1"/>
              </a:solidFill>
              <a:latin typeface="Gowun Batang"/>
              <a:ea typeface="Gowun Batang"/>
              <a:cs typeface="Gowun Batang"/>
              <a:sym typeface="Gowun Batang"/>
            </a:endParaRPr>
          </a:p>
          <a:p>
            <a:pPr indent="-342900" lvl="1" marL="914400" rtl="0" algn="l">
              <a:spcBef>
                <a:spcPts val="0"/>
              </a:spcBef>
              <a:spcAft>
                <a:spcPts val="0"/>
              </a:spcAft>
              <a:buClr>
                <a:schemeClr val="dk1"/>
              </a:buClr>
              <a:buSzPts val="1800"/>
              <a:buFont typeface="Gowun Batang"/>
              <a:buChar char="○"/>
            </a:pPr>
            <a:r>
              <a:rPr lang="en" sz="1800">
                <a:solidFill>
                  <a:schemeClr val="dk1"/>
                </a:solidFill>
                <a:latin typeface="Gowun Batang"/>
                <a:ea typeface="Gowun Batang"/>
                <a:cs typeface="Gowun Batang"/>
                <a:sym typeface="Gowun Batang"/>
              </a:rPr>
              <a:t>Take the current AP/BP on AI from the District and fashion it to what we need on our campus</a:t>
            </a:r>
            <a:endParaRPr sz="1800">
              <a:solidFill>
                <a:schemeClr val="dk1"/>
              </a:solidFill>
              <a:latin typeface="Gowun Batang"/>
              <a:ea typeface="Gowun Batang"/>
              <a:cs typeface="Gowun Batang"/>
              <a:sym typeface="Gowun Batang"/>
            </a:endParaRPr>
          </a:p>
          <a:p>
            <a:pPr indent="-342900" lvl="2" marL="1371600" rtl="0" algn="l">
              <a:spcBef>
                <a:spcPts val="0"/>
              </a:spcBef>
              <a:spcAft>
                <a:spcPts val="0"/>
              </a:spcAft>
              <a:buClr>
                <a:schemeClr val="dk1"/>
              </a:buClr>
              <a:buSzPts val="1800"/>
              <a:buFont typeface="Gowun Batang"/>
              <a:buChar char="■"/>
            </a:pPr>
            <a:r>
              <a:rPr lang="en" sz="1800">
                <a:solidFill>
                  <a:schemeClr val="dk1"/>
                </a:solidFill>
                <a:latin typeface="Gowun Batang"/>
                <a:ea typeface="Gowun Batang"/>
                <a:cs typeface="Gowun Batang"/>
                <a:sym typeface="Gowun Batang"/>
              </a:rPr>
              <a:t>Reflect on faculty members' issues related to AI-use in their classrooms</a:t>
            </a:r>
            <a:endParaRPr sz="1800">
              <a:solidFill>
                <a:schemeClr val="dk1"/>
              </a:solidFill>
              <a:latin typeface="Gowun Batang"/>
              <a:ea typeface="Gowun Batang"/>
              <a:cs typeface="Gowun Batang"/>
              <a:sym typeface="Gowun Batang"/>
            </a:endParaRPr>
          </a:p>
          <a:p>
            <a:pPr indent="-342900" lvl="2" marL="1371600" rtl="0" algn="l">
              <a:spcBef>
                <a:spcPts val="0"/>
              </a:spcBef>
              <a:spcAft>
                <a:spcPts val="0"/>
              </a:spcAft>
              <a:buClr>
                <a:schemeClr val="dk1"/>
              </a:buClr>
              <a:buSzPts val="1800"/>
              <a:buFont typeface="Gowun Batang"/>
              <a:buChar char="■"/>
            </a:pPr>
            <a:r>
              <a:rPr lang="en" sz="1800">
                <a:solidFill>
                  <a:schemeClr val="dk1"/>
                </a:solidFill>
                <a:latin typeface="Gowun Batang"/>
                <a:ea typeface="Gowun Batang"/>
                <a:cs typeface="Gowun Batang"/>
                <a:sym typeface="Gowun Batang"/>
              </a:rPr>
              <a:t>Provide a comprehensive framework related to 10+1 issues </a:t>
            </a:r>
            <a:endParaRPr sz="1800">
              <a:solidFill>
                <a:schemeClr val="dk1"/>
              </a:solidFill>
              <a:latin typeface="Gowun Batang"/>
              <a:ea typeface="Gowun Batang"/>
              <a:cs typeface="Gowun Batang"/>
              <a:sym typeface="Gowun Batang"/>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84"/>
          <p:cNvSpPr txBox="1"/>
          <p:nvPr/>
        </p:nvSpPr>
        <p:spPr>
          <a:xfrm>
            <a:off x="1250475" y="1130950"/>
            <a:ext cx="7356000" cy="339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Gowun Batang"/>
                <a:ea typeface="Gowun Batang"/>
                <a:cs typeface="Gowun Batang"/>
                <a:sym typeface="Gowun Batang"/>
              </a:rPr>
              <a:t>The proposed purpose of the Senate AI task force is to provide a framework and resources for (Divisions, Departments, Chairs) that is flexible enough to accommodate emerging technology changes and allows each division or department to produce their own protocol for dealing with legitimate and illegitimate uses of AI in the classroom and on campus. This will be aligned with the college and district goals and policies that preserves academic integrity among departments and reinforces the values of the college’s mission by taking into consideration the ethical impacts of decisions surrounding AI usage.</a:t>
            </a:r>
            <a:endParaRPr b="0" i="0" sz="1800" u="none" cap="none" strike="noStrike">
              <a:solidFill>
                <a:schemeClr val="dk1"/>
              </a:solidFill>
              <a:latin typeface="Gowun Batang"/>
              <a:ea typeface="Gowun Batang"/>
              <a:cs typeface="Gowun Batang"/>
              <a:sym typeface="Gowun Batang"/>
            </a:endParaRPr>
          </a:p>
        </p:txBody>
      </p:sp>
      <p:sp>
        <p:nvSpPr>
          <p:cNvPr id="1439" name="Google Shape;1439;p84"/>
          <p:cNvSpPr txBox="1"/>
          <p:nvPr/>
        </p:nvSpPr>
        <p:spPr>
          <a:xfrm>
            <a:off x="1250475" y="492275"/>
            <a:ext cx="6287100" cy="44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dk1"/>
                </a:solidFill>
                <a:latin typeface="Gowun Batang"/>
                <a:ea typeface="Gowun Batang"/>
                <a:cs typeface="Gowun Batang"/>
                <a:sym typeface="Gowun Batang"/>
              </a:rPr>
              <a:t>Draft of Role or Charge </a:t>
            </a:r>
            <a:endParaRPr b="1" i="0" sz="2700" u="none" cap="none" strike="noStrike">
              <a:solidFill>
                <a:schemeClr val="dk1"/>
              </a:solidFill>
              <a:latin typeface="Gowun Batang"/>
              <a:ea typeface="Gowun Batang"/>
              <a:cs typeface="Gowun Batang"/>
              <a:sym typeface="Gowun Batang"/>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73847"/>
        </a:solidFill>
      </p:bgPr>
    </p:bg>
    <p:spTree>
      <p:nvGrpSpPr>
        <p:cNvPr id="1443" name="Shape 1443"/>
        <p:cNvGrpSpPr/>
        <p:nvPr/>
      </p:nvGrpSpPr>
      <p:grpSpPr>
        <a:xfrm>
          <a:off x="0" y="0"/>
          <a:ext cx="0" cy="0"/>
          <a:chOff x="0" y="0"/>
          <a:chExt cx="0" cy="0"/>
        </a:xfrm>
      </p:grpSpPr>
      <p:sp>
        <p:nvSpPr>
          <p:cNvPr id="1444" name="Google Shape;1444;p85"/>
          <p:cNvSpPr/>
          <p:nvPr/>
        </p:nvSpPr>
        <p:spPr>
          <a:xfrm>
            <a:off x="0" y="0"/>
            <a:ext cx="9144000" cy="5143500"/>
          </a:xfrm>
          <a:prstGeom prst="rect">
            <a:avLst/>
          </a:prstGeom>
          <a:solidFill>
            <a:srgbClr val="07384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5" name="Google Shape;1445;p85"/>
          <p:cNvSpPr txBox="1"/>
          <p:nvPr/>
        </p:nvSpPr>
        <p:spPr>
          <a:xfrm>
            <a:off x="457200" y="502920"/>
            <a:ext cx="8229600"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200" u="none" cap="none" strike="noStrike">
                <a:solidFill>
                  <a:srgbClr val="E8E1D1"/>
                </a:solidFill>
                <a:latin typeface="Georgia"/>
                <a:ea typeface="Georgia"/>
                <a:cs typeface="Georgia"/>
                <a:sym typeface="Georgia"/>
              </a:rPr>
              <a:t>PROCESS</a:t>
            </a:r>
            <a:endParaRPr b="0" i="0" sz="3200" u="none" cap="none" strike="noStrike">
              <a:solidFill>
                <a:srgbClr val="E8E1D1"/>
              </a:solidFill>
              <a:latin typeface="Georgia"/>
              <a:ea typeface="Georgia"/>
              <a:cs typeface="Georgia"/>
              <a:sym typeface="Georgia"/>
            </a:endParaRPr>
          </a:p>
        </p:txBody>
      </p:sp>
      <p:cxnSp>
        <p:nvCxnSpPr>
          <p:cNvPr id="1446" name="Google Shape;1446;p85"/>
          <p:cNvCxnSpPr/>
          <p:nvPr/>
        </p:nvCxnSpPr>
        <p:spPr>
          <a:xfrm>
            <a:off x="822960" y="2735200"/>
            <a:ext cx="7498080" cy="0"/>
          </a:xfrm>
          <a:prstGeom prst="straightConnector1">
            <a:avLst/>
          </a:prstGeom>
          <a:noFill/>
          <a:ln cap="flat" cmpd="sng" w="12700">
            <a:solidFill>
              <a:srgbClr val="3A6A76"/>
            </a:solidFill>
            <a:prstDash val="solid"/>
            <a:round/>
            <a:headEnd len="sm" w="sm" type="none"/>
            <a:tailEnd len="sm" w="sm" type="none"/>
          </a:ln>
          <a:effectLst>
            <a:outerShdw blurRad="40000" rotWithShape="0" dir="5400000" dist="20000">
              <a:srgbClr val="000000">
                <a:alpha val="38039"/>
              </a:srgbClr>
            </a:outerShdw>
          </a:effectLst>
        </p:spPr>
      </p:cxnSp>
      <p:sp>
        <p:nvSpPr>
          <p:cNvPr id="1447" name="Google Shape;1447;p85"/>
          <p:cNvSpPr/>
          <p:nvPr/>
        </p:nvSpPr>
        <p:spPr>
          <a:xfrm>
            <a:off x="457200" y="1691640"/>
            <a:ext cx="1234440" cy="2103120"/>
          </a:xfrm>
          <a:prstGeom prst="roundRect">
            <a:avLst>
              <a:gd fmla="val 16667" name="adj"/>
            </a:avLst>
          </a:prstGeom>
          <a:solidFill>
            <a:srgbClr val="073847"/>
          </a:solidFill>
          <a:ln cap="flat" cmpd="sng" w="9525">
            <a:solidFill>
              <a:srgbClr val="3A6A76"/>
            </a:solidFill>
            <a:prstDash val="solid"/>
            <a:round/>
            <a:headEnd len="sm" w="sm" type="none"/>
            <a:tailEnd len="sm" w="sm" type="none"/>
          </a:ln>
        </p:spPr>
        <p:txBody>
          <a:bodyPr anchorCtr="0" anchor="ctr" bIns="45700" lIns="73150" spcFirstLastPara="1" rIns="73150"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8" name="Google Shape;1448;p85"/>
          <p:cNvSpPr/>
          <p:nvPr/>
        </p:nvSpPr>
        <p:spPr>
          <a:xfrm>
            <a:off x="822960" y="1440180"/>
            <a:ext cx="502920" cy="502920"/>
          </a:xfrm>
          <a:prstGeom prst="ellipse">
            <a:avLst/>
          </a:prstGeom>
          <a:solidFill>
            <a:srgbClr val="C78C4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1800" u="none" cap="none" strike="noStrike">
                <a:solidFill>
                  <a:srgbClr val="073847"/>
                </a:solidFill>
                <a:latin typeface="Georgia"/>
                <a:ea typeface="Georgia"/>
                <a:cs typeface="Georgia"/>
                <a:sym typeface="Georgia"/>
              </a:rPr>
              <a:t>1</a:t>
            </a:r>
            <a:endParaRPr/>
          </a:p>
        </p:txBody>
      </p:sp>
      <p:sp>
        <p:nvSpPr>
          <p:cNvPr id="1449" name="Google Shape;1449;p85"/>
          <p:cNvSpPr txBox="1"/>
          <p:nvPr/>
        </p:nvSpPr>
        <p:spPr>
          <a:xfrm>
            <a:off x="502920" y="2194560"/>
            <a:ext cx="1143000" cy="8686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Gather</a:t>
            </a:r>
            <a:endParaRPr/>
          </a:p>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Input</a:t>
            </a:r>
            <a:endParaRPr/>
          </a:p>
        </p:txBody>
      </p:sp>
      <p:sp>
        <p:nvSpPr>
          <p:cNvPr id="1450" name="Google Shape;1450;p85"/>
          <p:cNvSpPr txBox="1"/>
          <p:nvPr/>
        </p:nvSpPr>
        <p:spPr>
          <a:xfrm>
            <a:off x="548640" y="3017520"/>
            <a:ext cx="1051560" cy="7772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From the Senate and</a:t>
            </a:r>
            <a:endParaRPr/>
          </a:p>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faculty constituents</a:t>
            </a:r>
            <a:endParaRPr/>
          </a:p>
        </p:txBody>
      </p:sp>
      <p:cxnSp>
        <p:nvCxnSpPr>
          <p:cNvPr id="1451" name="Google Shape;1451;p85"/>
          <p:cNvCxnSpPr/>
          <p:nvPr/>
        </p:nvCxnSpPr>
        <p:spPr>
          <a:xfrm>
            <a:off x="1711640" y="2743200"/>
            <a:ext cx="124592" cy="0"/>
          </a:xfrm>
          <a:prstGeom prst="straightConnector1">
            <a:avLst/>
          </a:prstGeom>
          <a:noFill/>
          <a:ln cap="flat" cmpd="sng" w="15875">
            <a:solidFill>
              <a:srgbClr val="C78C4E"/>
            </a:solidFill>
            <a:prstDash val="solid"/>
            <a:round/>
            <a:headEnd len="sm" w="sm" type="none"/>
            <a:tailEnd len="med" w="med" type="triangle"/>
          </a:ln>
          <a:effectLst>
            <a:outerShdw blurRad="40000" rotWithShape="0" dir="5400000" dist="20000">
              <a:srgbClr val="000000">
                <a:alpha val="38039"/>
              </a:srgbClr>
            </a:outerShdw>
          </a:effectLst>
        </p:spPr>
      </p:cxnSp>
      <p:sp>
        <p:nvSpPr>
          <p:cNvPr id="1452" name="Google Shape;1452;p85"/>
          <p:cNvSpPr/>
          <p:nvPr/>
        </p:nvSpPr>
        <p:spPr>
          <a:xfrm>
            <a:off x="1856232" y="1691640"/>
            <a:ext cx="1234440" cy="2103120"/>
          </a:xfrm>
          <a:prstGeom prst="roundRect">
            <a:avLst>
              <a:gd fmla="val 16667" name="adj"/>
            </a:avLst>
          </a:prstGeom>
          <a:solidFill>
            <a:srgbClr val="073847"/>
          </a:solidFill>
          <a:ln cap="flat" cmpd="sng" w="9525">
            <a:solidFill>
              <a:srgbClr val="3A6A76"/>
            </a:solidFill>
            <a:prstDash val="solid"/>
            <a:round/>
            <a:headEnd len="sm" w="sm" type="none"/>
            <a:tailEnd len="sm" w="sm" type="none"/>
          </a:ln>
        </p:spPr>
        <p:txBody>
          <a:bodyPr anchorCtr="0" anchor="ctr" bIns="45700" lIns="73150" spcFirstLastPara="1" rIns="73150"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53" name="Google Shape;1453;p85"/>
          <p:cNvSpPr/>
          <p:nvPr/>
        </p:nvSpPr>
        <p:spPr>
          <a:xfrm>
            <a:off x="2221992" y="1440180"/>
            <a:ext cx="502920" cy="502920"/>
          </a:xfrm>
          <a:prstGeom prst="ellipse">
            <a:avLst/>
          </a:prstGeom>
          <a:solidFill>
            <a:srgbClr val="C78C4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1800" u="none" cap="none" strike="noStrike">
                <a:solidFill>
                  <a:srgbClr val="073847"/>
                </a:solidFill>
                <a:latin typeface="Georgia"/>
                <a:ea typeface="Georgia"/>
                <a:cs typeface="Georgia"/>
                <a:sym typeface="Georgia"/>
              </a:rPr>
              <a:t>2</a:t>
            </a:r>
            <a:endParaRPr/>
          </a:p>
        </p:txBody>
      </p:sp>
      <p:sp>
        <p:nvSpPr>
          <p:cNvPr id="1454" name="Google Shape;1454;p85"/>
          <p:cNvSpPr txBox="1"/>
          <p:nvPr/>
        </p:nvSpPr>
        <p:spPr>
          <a:xfrm>
            <a:off x="1901952" y="2194560"/>
            <a:ext cx="1143000" cy="8686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Conduct</a:t>
            </a:r>
            <a:endParaRPr/>
          </a:p>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Research</a:t>
            </a:r>
            <a:endParaRPr/>
          </a:p>
        </p:txBody>
      </p:sp>
      <p:sp>
        <p:nvSpPr>
          <p:cNvPr id="1455" name="Google Shape;1455;p85"/>
          <p:cNvSpPr txBox="1"/>
          <p:nvPr/>
        </p:nvSpPr>
        <p:spPr>
          <a:xfrm>
            <a:off x="1947672" y="3017520"/>
            <a:ext cx="1051560" cy="7772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On- and off-campus</a:t>
            </a:r>
            <a:endParaRPr/>
          </a:p>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use cases &amp; issues</a:t>
            </a:r>
            <a:endParaRPr/>
          </a:p>
        </p:txBody>
      </p:sp>
      <p:cxnSp>
        <p:nvCxnSpPr>
          <p:cNvPr id="1456" name="Google Shape;1456;p85"/>
          <p:cNvCxnSpPr/>
          <p:nvPr/>
        </p:nvCxnSpPr>
        <p:spPr>
          <a:xfrm>
            <a:off x="3110672" y="2743200"/>
            <a:ext cx="124592" cy="0"/>
          </a:xfrm>
          <a:prstGeom prst="straightConnector1">
            <a:avLst/>
          </a:prstGeom>
          <a:noFill/>
          <a:ln cap="flat" cmpd="sng" w="15875">
            <a:solidFill>
              <a:srgbClr val="C78C4E"/>
            </a:solidFill>
            <a:prstDash val="solid"/>
            <a:round/>
            <a:headEnd len="sm" w="sm" type="none"/>
            <a:tailEnd len="med" w="med" type="triangle"/>
          </a:ln>
          <a:effectLst>
            <a:outerShdw blurRad="40000" rotWithShape="0" dir="5400000" dist="20000">
              <a:srgbClr val="000000">
                <a:alpha val="38039"/>
              </a:srgbClr>
            </a:outerShdw>
          </a:effectLst>
        </p:spPr>
      </p:cxnSp>
      <p:sp>
        <p:nvSpPr>
          <p:cNvPr id="1457" name="Google Shape;1457;p85"/>
          <p:cNvSpPr/>
          <p:nvPr/>
        </p:nvSpPr>
        <p:spPr>
          <a:xfrm>
            <a:off x="3255264" y="1691640"/>
            <a:ext cx="1234440" cy="2103120"/>
          </a:xfrm>
          <a:prstGeom prst="roundRect">
            <a:avLst>
              <a:gd fmla="val 16667" name="adj"/>
            </a:avLst>
          </a:prstGeom>
          <a:solidFill>
            <a:srgbClr val="073847"/>
          </a:solidFill>
          <a:ln cap="flat" cmpd="sng" w="9525">
            <a:solidFill>
              <a:srgbClr val="3A6A76"/>
            </a:solidFill>
            <a:prstDash val="solid"/>
            <a:round/>
            <a:headEnd len="sm" w="sm" type="none"/>
            <a:tailEnd len="sm" w="sm" type="none"/>
          </a:ln>
        </p:spPr>
        <p:txBody>
          <a:bodyPr anchorCtr="0" anchor="ctr" bIns="45700" lIns="73150" spcFirstLastPara="1" rIns="73150"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58" name="Google Shape;1458;p85"/>
          <p:cNvSpPr/>
          <p:nvPr/>
        </p:nvSpPr>
        <p:spPr>
          <a:xfrm>
            <a:off x="3621024" y="1440180"/>
            <a:ext cx="502920" cy="502920"/>
          </a:xfrm>
          <a:prstGeom prst="ellipse">
            <a:avLst/>
          </a:prstGeom>
          <a:solidFill>
            <a:srgbClr val="C78C4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1800" u="none" cap="none" strike="noStrike">
                <a:solidFill>
                  <a:srgbClr val="073847"/>
                </a:solidFill>
                <a:latin typeface="Georgia"/>
                <a:ea typeface="Georgia"/>
                <a:cs typeface="Georgia"/>
                <a:sym typeface="Georgia"/>
              </a:rPr>
              <a:t>3</a:t>
            </a:r>
            <a:endParaRPr/>
          </a:p>
        </p:txBody>
      </p:sp>
      <p:sp>
        <p:nvSpPr>
          <p:cNvPr id="1459" name="Google Shape;1459;p85"/>
          <p:cNvSpPr txBox="1"/>
          <p:nvPr/>
        </p:nvSpPr>
        <p:spPr>
          <a:xfrm>
            <a:off x="3300984" y="2194560"/>
            <a:ext cx="1143000" cy="8686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Review District</a:t>
            </a:r>
            <a:endParaRPr/>
          </a:p>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AP / BP</a:t>
            </a:r>
            <a:endParaRPr/>
          </a:p>
        </p:txBody>
      </p:sp>
      <p:sp>
        <p:nvSpPr>
          <p:cNvPr id="1460" name="Google Shape;1460;p85"/>
          <p:cNvSpPr txBox="1"/>
          <p:nvPr/>
        </p:nvSpPr>
        <p:spPr>
          <a:xfrm>
            <a:off x="3346704" y="3017520"/>
            <a:ext cx="1051560" cy="7772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Examine the existing</a:t>
            </a:r>
            <a:endParaRPr/>
          </a:p>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district policy</a:t>
            </a:r>
            <a:endParaRPr/>
          </a:p>
        </p:txBody>
      </p:sp>
      <p:cxnSp>
        <p:nvCxnSpPr>
          <p:cNvPr id="1461" name="Google Shape;1461;p85"/>
          <p:cNvCxnSpPr/>
          <p:nvPr/>
        </p:nvCxnSpPr>
        <p:spPr>
          <a:xfrm>
            <a:off x="4509704" y="2743200"/>
            <a:ext cx="124592" cy="0"/>
          </a:xfrm>
          <a:prstGeom prst="straightConnector1">
            <a:avLst/>
          </a:prstGeom>
          <a:noFill/>
          <a:ln cap="flat" cmpd="sng" w="15875">
            <a:solidFill>
              <a:srgbClr val="C78C4E"/>
            </a:solidFill>
            <a:prstDash val="solid"/>
            <a:round/>
            <a:headEnd len="sm" w="sm" type="none"/>
            <a:tailEnd len="med" w="med" type="triangle"/>
          </a:ln>
          <a:effectLst>
            <a:outerShdw blurRad="40000" rotWithShape="0" dir="5400000" dist="20000">
              <a:srgbClr val="000000">
                <a:alpha val="38039"/>
              </a:srgbClr>
            </a:outerShdw>
          </a:effectLst>
        </p:spPr>
      </p:cxnSp>
      <p:sp>
        <p:nvSpPr>
          <p:cNvPr id="1462" name="Google Shape;1462;p85"/>
          <p:cNvSpPr/>
          <p:nvPr/>
        </p:nvSpPr>
        <p:spPr>
          <a:xfrm>
            <a:off x="4654296" y="1691640"/>
            <a:ext cx="1234440" cy="2103120"/>
          </a:xfrm>
          <a:prstGeom prst="roundRect">
            <a:avLst>
              <a:gd fmla="val 16667" name="adj"/>
            </a:avLst>
          </a:prstGeom>
          <a:solidFill>
            <a:srgbClr val="073847"/>
          </a:solidFill>
          <a:ln cap="flat" cmpd="sng" w="9525">
            <a:solidFill>
              <a:srgbClr val="3A6A76"/>
            </a:solidFill>
            <a:prstDash val="solid"/>
            <a:round/>
            <a:headEnd len="sm" w="sm" type="none"/>
            <a:tailEnd len="sm" w="sm" type="none"/>
          </a:ln>
        </p:spPr>
        <p:txBody>
          <a:bodyPr anchorCtr="0" anchor="ctr" bIns="45700" lIns="73150" spcFirstLastPara="1" rIns="73150"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63" name="Google Shape;1463;p85"/>
          <p:cNvSpPr/>
          <p:nvPr/>
        </p:nvSpPr>
        <p:spPr>
          <a:xfrm>
            <a:off x="5020056" y="1440180"/>
            <a:ext cx="502920" cy="502920"/>
          </a:xfrm>
          <a:prstGeom prst="ellipse">
            <a:avLst/>
          </a:prstGeom>
          <a:solidFill>
            <a:srgbClr val="C78C4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1800" u="none" cap="none" strike="noStrike">
                <a:solidFill>
                  <a:srgbClr val="073847"/>
                </a:solidFill>
                <a:latin typeface="Georgia"/>
                <a:ea typeface="Georgia"/>
                <a:cs typeface="Georgia"/>
                <a:sym typeface="Georgia"/>
              </a:rPr>
              <a:t>4</a:t>
            </a:r>
            <a:endParaRPr/>
          </a:p>
        </p:txBody>
      </p:sp>
      <p:sp>
        <p:nvSpPr>
          <p:cNvPr id="1464" name="Google Shape;1464;p85"/>
          <p:cNvSpPr txBox="1"/>
          <p:nvPr/>
        </p:nvSpPr>
        <p:spPr>
          <a:xfrm>
            <a:off x="4700016" y="2194560"/>
            <a:ext cx="1143000" cy="8686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Adapt to</a:t>
            </a:r>
            <a:endParaRPr/>
          </a:p>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Campus</a:t>
            </a:r>
            <a:endParaRPr/>
          </a:p>
        </p:txBody>
      </p:sp>
      <p:sp>
        <p:nvSpPr>
          <p:cNvPr id="1465" name="Google Shape;1465;p85"/>
          <p:cNvSpPr txBox="1"/>
          <p:nvPr/>
        </p:nvSpPr>
        <p:spPr>
          <a:xfrm>
            <a:off x="4745736" y="3017520"/>
            <a:ext cx="1051560" cy="7772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Tailor a framework for</a:t>
            </a:r>
            <a:endParaRPr/>
          </a:p>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Grossmont's needs</a:t>
            </a:r>
            <a:endParaRPr/>
          </a:p>
        </p:txBody>
      </p:sp>
      <p:cxnSp>
        <p:nvCxnSpPr>
          <p:cNvPr id="1466" name="Google Shape;1466;p85"/>
          <p:cNvCxnSpPr/>
          <p:nvPr/>
        </p:nvCxnSpPr>
        <p:spPr>
          <a:xfrm>
            <a:off x="5908736" y="2743200"/>
            <a:ext cx="124592" cy="0"/>
          </a:xfrm>
          <a:prstGeom prst="straightConnector1">
            <a:avLst/>
          </a:prstGeom>
          <a:noFill/>
          <a:ln cap="flat" cmpd="sng" w="15875">
            <a:solidFill>
              <a:srgbClr val="C78C4E"/>
            </a:solidFill>
            <a:prstDash val="solid"/>
            <a:round/>
            <a:headEnd len="sm" w="sm" type="none"/>
            <a:tailEnd len="med" w="med" type="triangle"/>
          </a:ln>
          <a:effectLst>
            <a:outerShdw blurRad="40000" rotWithShape="0" dir="5400000" dist="20000">
              <a:srgbClr val="000000">
                <a:alpha val="38039"/>
              </a:srgbClr>
            </a:outerShdw>
          </a:effectLst>
        </p:spPr>
      </p:cxnSp>
      <p:sp>
        <p:nvSpPr>
          <p:cNvPr id="1467" name="Google Shape;1467;p85"/>
          <p:cNvSpPr/>
          <p:nvPr/>
        </p:nvSpPr>
        <p:spPr>
          <a:xfrm>
            <a:off x="6053328" y="1691640"/>
            <a:ext cx="1234440" cy="2103120"/>
          </a:xfrm>
          <a:prstGeom prst="roundRect">
            <a:avLst>
              <a:gd fmla="val 16667" name="adj"/>
            </a:avLst>
          </a:prstGeom>
          <a:solidFill>
            <a:srgbClr val="073847"/>
          </a:solidFill>
          <a:ln cap="flat" cmpd="sng" w="9525">
            <a:solidFill>
              <a:srgbClr val="3A6A76"/>
            </a:solidFill>
            <a:prstDash val="solid"/>
            <a:round/>
            <a:headEnd len="sm" w="sm" type="none"/>
            <a:tailEnd len="sm" w="sm" type="none"/>
          </a:ln>
        </p:spPr>
        <p:txBody>
          <a:bodyPr anchorCtr="0" anchor="ctr" bIns="45700" lIns="73150" spcFirstLastPara="1" rIns="73150"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68" name="Google Shape;1468;p85"/>
          <p:cNvSpPr/>
          <p:nvPr/>
        </p:nvSpPr>
        <p:spPr>
          <a:xfrm>
            <a:off x="6419088" y="1440180"/>
            <a:ext cx="502920" cy="502920"/>
          </a:xfrm>
          <a:prstGeom prst="ellipse">
            <a:avLst/>
          </a:prstGeom>
          <a:solidFill>
            <a:srgbClr val="C78C4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1800" u="none" cap="none" strike="noStrike">
                <a:solidFill>
                  <a:srgbClr val="073847"/>
                </a:solidFill>
                <a:latin typeface="Georgia"/>
                <a:ea typeface="Georgia"/>
                <a:cs typeface="Georgia"/>
                <a:sym typeface="Georgia"/>
              </a:rPr>
              <a:t>5</a:t>
            </a:r>
            <a:endParaRPr/>
          </a:p>
        </p:txBody>
      </p:sp>
      <p:sp>
        <p:nvSpPr>
          <p:cNvPr id="1469" name="Google Shape;1469;p85"/>
          <p:cNvSpPr txBox="1"/>
          <p:nvPr/>
        </p:nvSpPr>
        <p:spPr>
          <a:xfrm>
            <a:off x="6099048" y="2194560"/>
            <a:ext cx="1143000" cy="8686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Build the</a:t>
            </a:r>
            <a:endParaRPr/>
          </a:p>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Framework</a:t>
            </a:r>
            <a:endParaRPr/>
          </a:p>
        </p:txBody>
      </p:sp>
      <p:sp>
        <p:nvSpPr>
          <p:cNvPr id="1470" name="Google Shape;1470;p85"/>
          <p:cNvSpPr txBox="1"/>
          <p:nvPr/>
        </p:nvSpPr>
        <p:spPr>
          <a:xfrm>
            <a:off x="6144768" y="3017520"/>
            <a:ext cx="1051560" cy="7772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Flexible guidance</a:t>
            </a:r>
            <a:endParaRPr/>
          </a:p>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across 10+1</a:t>
            </a:r>
            <a:endParaRPr/>
          </a:p>
        </p:txBody>
      </p:sp>
      <p:cxnSp>
        <p:nvCxnSpPr>
          <p:cNvPr id="1471" name="Google Shape;1471;p85"/>
          <p:cNvCxnSpPr/>
          <p:nvPr/>
        </p:nvCxnSpPr>
        <p:spPr>
          <a:xfrm>
            <a:off x="7307768" y="2743200"/>
            <a:ext cx="124592" cy="0"/>
          </a:xfrm>
          <a:prstGeom prst="straightConnector1">
            <a:avLst/>
          </a:prstGeom>
          <a:noFill/>
          <a:ln cap="flat" cmpd="sng" w="15875">
            <a:solidFill>
              <a:srgbClr val="C78C4E"/>
            </a:solidFill>
            <a:prstDash val="solid"/>
            <a:round/>
            <a:headEnd len="sm" w="sm" type="none"/>
            <a:tailEnd len="med" w="med" type="triangle"/>
          </a:ln>
          <a:effectLst>
            <a:outerShdw blurRad="40000" rotWithShape="0" dir="5400000" dist="20000">
              <a:srgbClr val="000000">
                <a:alpha val="38039"/>
              </a:srgbClr>
            </a:outerShdw>
          </a:effectLst>
        </p:spPr>
      </p:cxnSp>
      <p:sp>
        <p:nvSpPr>
          <p:cNvPr id="1472" name="Google Shape;1472;p85"/>
          <p:cNvSpPr/>
          <p:nvPr/>
        </p:nvSpPr>
        <p:spPr>
          <a:xfrm>
            <a:off x="7452360" y="1691640"/>
            <a:ext cx="1234440" cy="2103120"/>
          </a:xfrm>
          <a:prstGeom prst="roundRect">
            <a:avLst>
              <a:gd fmla="val 16667" name="adj"/>
            </a:avLst>
          </a:prstGeom>
          <a:solidFill>
            <a:srgbClr val="073847"/>
          </a:solidFill>
          <a:ln cap="flat" cmpd="sng" w="9525">
            <a:solidFill>
              <a:srgbClr val="3A6A76"/>
            </a:solidFill>
            <a:prstDash val="solid"/>
            <a:round/>
            <a:headEnd len="sm" w="sm" type="none"/>
            <a:tailEnd len="sm" w="sm" type="none"/>
          </a:ln>
        </p:spPr>
        <p:txBody>
          <a:bodyPr anchorCtr="0" anchor="ctr" bIns="45700" lIns="73150" spcFirstLastPara="1" rIns="73150"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3" name="Google Shape;1473;p85"/>
          <p:cNvSpPr/>
          <p:nvPr/>
        </p:nvSpPr>
        <p:spPr>
          <a:xfrm>
            <a:off x="7818120" y="1440180"/>
            <a:ext cx="502920" cy="502920"/>
          </a:xfrm>
          <a:prstGeom prst="ellipse">
            <a:avLst/>
          </a:prstGeom>
          <a:solidFill>
            <a:srgbClr val="C78C4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1800" u="none" cap="none" strike="noStrike">
                <a:solidFill>
                  <a:srgbClr val="073847"/>
                </a:solidFill>
                <a:latin typeface="Georgia"/>
                <a:ea typeface="Georgia"/>
                <a:cs typeface="Georgia"/>
                <a:sym typeface="Georgia"/>
              </a:rPr>
              <a:t>6</a:t>
            </a:r>
            <a:endParaRPr/>
          </a:p>
        </p:txBody>
      </p:sp>
      <p:sp>
        <p:nvSpPr>
          <p:cNvPr id="1474" name="Google Shape;1474;p85"/>
          <p:cNvSpPr txBox="1"/>
          <p:nvPr/>
        </p:nvSpPr>
        <p:spPr>
          <a:xfrm>
            <a:off x="7498080" y="2194560"/>
            <a:ext cx="1143000" cy="8686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Report</a:t>
            </a:r>
            <a:endParaRPr/>
          </a:p>
          <a:p>
            <a:pPr indent="0" lvl="0" marL="0" marR="0" rtl="0" algn="ctr">
              <a:lnSpc>
                <a:spcPct val="100000"/>
              </a:lnSpc>
              <a:spcBef>
                <a:spcPts val="0"/>
              </a:spcBef>
              <a:spcAft>
                <a:spcPts val="0"/>
              </a:spcAft>
              <a:buNone/>
            </a:pPr>
            <a:r>
              <a:rPr b="0" i="0" lang="en" sz="1400" u="none" cap="none" strike="noStrike">
                <a:solidFill>
                  <a:srgbClr val="E8E1D1"/>
                </a:solidFill>
                <a:latin typeface="Georgia"/>
                <a:ea typeface="Georgia"/>
                <a:cs typeface="Georgia"/>
                <a:sym typeface="Georgia"/>
              </a:rPr>
              <a:t>Back</a:t>
            </a:r>
            <a:endParaRPr/>
          </a:p>
        </p:txBody>
      </p:sp>
      <p:sp>
        <p:nvSpPr>
          <p:cNvPr id="1475" name="Google Shape;1475;p85"/>
          <p:cNvSpPr txBox="1"/>
          <p:nvPr/>
        </p:nvSpPr>
        <p:spPr>
          <a:xfrm>
            <a:off x="7543800" y="3017520"/>
            <a:ext cx="1051560" cy="7772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Recommendations to</a:t>
            </a:r>
            <a:endParaRPr/>
          </a:p>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the Academic Senate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73847"/>
        </a:solidFill>
      </p:bgPr>
    </p:bg>
    <p:spTree>
      <p:nvGrpSpPr>
        <p:cNvPr id="1479" name="Shape 1479"/>
        <p:cNvGrpSpPr/>
        <p:nvPr/>
      </p:nvGrpSpPr>
      <p:grpSpPr>
        <a:xfrm>
          <a:off x="0" y="0"/>
          <a:ext cx="0" cy="0"/>
          <a:chOff x="0" y="0"/>
          <a:chExt cx="0" cy="0"/>
        </a:xfrm>
      </p:grpSpPr>
      <p:sp>
        <p:nvSpPr>
          <p:cNvPr id="1480" name="Google Shape;1480;p86"/>
          <p:cNvSpPr/>
          <p:nvPr/>
        </p:nvSpPr>
        <p:spPr>
          <a:xfrm>
            <a:off x="0" y="211100"/>
            <a:ext cx="9144000" cy="5143500"/>
          </a:xfrm>
          <a:prstGeom prst="rect">
            <a:avLst/>
          </a:prstGeom>
          <a:solidFill>
            <a:srgbClr val="07384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1" name="Google Shape;1481;p86"/>
          <p:cNvSpPr txBox="1"/>
          <p:nvPr/>
        </p:nvSpPr>
        <p:spPr>
          <a:xfrm>
            <a:off x="457200" y="502920"/>
            <a:ext cx="8229600"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200" u="none" cap="none" strike="noStrike">
                <a:solidFill>
                  <a:srgbClr val="E8E1D1"/>
                </a:solidFill>
                <a:latin typeface="Georgia"/>
                <a:ea typeface="Georgia"/>
                <a:cs typeface="Georgia"/>
                <a:sym typeface="Georgia"/>
              </a:rPr>
              <a:t>Structure</a:t>
            </a:r>
            <a:endParaRPr b="0" i="0" sz="3200" u="none" cap="none" strike="noStrike">
              <a:solidFill>
                <a:srgbClr val="E8E1D1"/>
              </a:solidFill>
              <a:latin typeface="Georgia"/>
              <a:ea typeface="Georgia"/>
              <a:cs typeface="Georgia"/>
              <a:sym typeface="Georgia"/>
            </a:endParaRPr>
          </a:p>
        </p:txBody>
      </p:sp>
      <p:sp>
        <p:nvSpPr>
          <p:cNvPr id="1482" name="Google Shape;1482;p86"/>
          <p:cNvSpPr/>
          <p:nvPr/>
        </p:nvSpPr>
        <p:spPr>
          <a:xfrm>
            <a:off x="3383280" y="1188720"/>
            <a:ext cx="2377440" cy="777240"/>
          </a:xfrm>
          <a:prstGeom prst="roundRect">
            <a:avLst>
              <a:gd fmla="val 16667" name="adj"/>
            </a:avLst>
          </a:prstGeom>
          <a:solidFill>
            <a:srgbClr val="C78C4E"/>
          </a:solidFill>
          <a:ln>
            <a:noFill/>
          </a:ln>
        </p:spPr>
        <p:txBody>
          <a:bodyPr anchorCtr="0" anchor="ctr" bIns="54850" lIns="91425" spcFirstLastPara="1" rIns="91425" wrap="square" tIns="54850">
            <a:noAutofit/>
          </a:bodyPr>
          <a:lstStyle/>
          <a:p>
            <a:pPr indent="0" lvl="0" marL="0" marR="0" rtl="0" algn="ctr">
              <a:lnSpc>
                <a:spcPct val="100000"/>
              </a:lnSpc>
              <a:spcBef>
                <a:spcPts val="0"/>
              </a:spcBef>
              <a:spcAft>
                <a:spcPts val="0"/>
              </a:spcAft>
              <a:buNone/>
            </a:pPr>
            <a:r>
              <a:rPr b="1" i="0" lang="en" sz="1500" u="none" cap="none" strike="noStrike">
                <a:solidFill>
                  <a:srgbClr val="073847"/>
                </a:solidFill>
                <a:latin typeface="Georgia"/>
                <a:ea typeface="Georgia"/>
                <a:cs typeface="Georgia"/>
                <a:sym typeface="Georgia"/>
              </a:rPr>
              <a:t>District</a:t>
            </a:r>
            <a:endParaRPr/>
          </a:p>
          <a:p>
            <a:pPr indent="0" lvl="0" marL="0" marR="0" rtl="0" algn="ctr">
              <a:lnSpc>
                <a:spcPct val="100000"/>
              </a:lnSpc>
              <a:spcBef>
                <a:spcPts val="0"/>
              </a:spcBef>
              <a:spcAft>
                <a:spcPts val="0"/>
              </a:spcAft>
              <a:buNone/>
            </a:pPr>
            <a:r>
              <a:rPr b="0" i="0" lang="en" sz="1000" u="none" cap="none" strike="noStrike">
                <a:solidFill>
                  <a:srgbClr val="073847"/>
                </a:solidFill>
                <a:latin typeface="Calibri"/>
                <a:ea typeface="Calibri"/>
                <a:cs typeface="Calibri"/>
                <a:sym typeface="Calibri"/>
              </a:rPr>
              <a:t>Sets AP / BP policy</a:t>
            </a:r>
            <a:endParaRPr/>
          </a:p>
        </p:txBody>
      </p:sp>
      <p:sp>
        <p:nvSpPr>
          <p:cNvPr id="1483" name="Google Shape;1483;p86"/>
          <p:cNvSpPr/>
          <p:nvPr/>
        </p:nvSpPr>
        <p:spPr>
          <a:xfrm>
            <a:off x="3383280" y="2331720"/>
            <a:ext cx="2377440" cy="777240"/>
          </a:xfrm>
          <a:prstGeom prst="roundRect">
            <a:avLst>
              <a:gd fmla="val 16667" name="adj"/>
            </a:avLst>
          </a:prstGeom>
          <a:solidFill>
            <a:srgbClr val="6FA8B0"/>
          </a:solidFill>
          <a:ln>
            <a:noFill/>
          </a:ln>
        </p:spPr>
        <p:txBody>
          <a:bodyPr anchorCtr="0" anchor="ctr" bIns="54850" lIns="91425" spcFirstLastPara="1" rIns="91425" wrap="square" tIns="54850">
            <a:noAutofit/>
          </a:bodyPr>
          <a:lstStyle/>
          <a:p>
            <a:pPr indent="0" lvl="0" marL="0" marR="0" rtl="0" algn="ctr">
              <a:lnSpc>
                <a:spcPct val="100000"/>
              </a:lnSpc>
              <a:spcBef>
                <a:spcPts val="0"/>
              </a:spcBef>
              <a:spcAft>
                <a:spcPts val="0"/>
              </a:spcAft>
              <a:buNone/>
            </a:pPr>
            <a:r>
              <a:rPr b="1" i="0" lang="en" sz="1500" u="none" cap="none" strike="noStrike">
                <a:solidFill>
                  <a:srgbClr val="073847"/>
                </a:solidFill>
                <a:latin typeface="Georgia"/>
                <a:ea typeface="Georgia"/>
                <a:cs typeface="Georgia"/>
                <a:sym typeface="Georgia"/>
              </a:rPr>
              <a:t>Academic Senate</a:t>
            </a:r>
            <a:endParaRPr/>
          </a:p>
          <a:p>
            <a:pPr indent="0" lvl="0" marL="0" marR="0" rtl="0" algn="ctr">
              <a:lnSpc>
                <a:spcPct val="100000"/>
              </a:lnSpc>
              <a:spcBef>
                <a:spcPts val="0"/>
              </a:spcBef>
              <a:spcAft>
                <a:spcPts val="0"/>
              </a:spcAft>
              <a:buNone/>
            </a:pPr>
            <a:r>
              <a:rPr b="0" i="0" lang="en" sz="1000" u="none" cap="none" strike="noStrike">
                <a:solidFill>
                  <a:srgbClr val="073847"/>
                </a:solidFill>
                <a:latin typeface="Calibri"/>
                <a:ea typeface="Calibri"/>
                <a:cs typeface="Calibri"/>
                <a:sym typeface="Calibri"/>
              </a:rPr>
              <a:t>Campus 10+1 authority</a:t>
            </a:r>
            <a:endParaRPr/>
          </a:p>
        </p:txBody>
      </p:sp>
      <p:sp>
        <p:nvSpPr>
          <p:cNvPr id="1484" name="Google Shape;1484;p86"/>
          <p:cNvSpPr/>
          <p:nvPr/>
        </p:nvSpPr>
        <p:spPr>
          <a:xfrm>
            <a:off x="3383280" y="3474720"/>
            <a:ext cx="2377440" cy="777240"/>
          </a:xfrm>
          <a:prstGeom prst="roundRect">
            <a:avLst>
              <a:gd fmla="val 16667" name="adj"/>
            </a:avLst>
          </a:prstGeom>
          <a:solidFill>
            <a:srgbClr val="073847"/>
          </a:solidFill>
          <a:ln cap="flat" cmpd="sng" w="25400">
            <a:solidFill>
              <a:srgbClr val="C78C4E"/>
            </a:solidFill>
            <a:prstDash val="solid"/>
            <a:round/>
            <a:headEnd len="sm" w="sm" type="none"/>
            <a:tailEnd len="sm" w="sm" type="none"/>
          </a:ln>
        </p:spPr>
        <p:txBody>
          <a:bodyPr anchorCtr="0" anchor="ctr" bIns="54850" lIns="91425" spcFirstLastPara="1" rIns="91425" wrap="square" tIns="54850">
            <a:noAutofit/>
          </a:bodyPr>
          <a:lstStyle/>
          <a:p>
            <a:pPr indent="0" lvl="0" marL="0" marR="0" rtl="0" algn="ctr">
              <a:lnSpc>
                <a:spcPct val="100000"/>
              </a:lnSpc>
              <a:spcBef>
                <a:spcPts val="0"/>
              </a:spcBef>
              <a:spcAft>
                <a:spcPts val="0"/>
              </a:spcAft>
              <a:buNone/>
            </a:pPr>
            <a:r>
              <a:rPr b="1" i="0" lang="en" sz="1500" u="none" cap="none" strike="noStrike">
                <a:solidFill>
                  <a:srgbClr val="E8E1D1"/>
                </a:solidFill>
                <a:latin typeface="Georgia"/>
                <a:ea typeface="Georgia"/>
                <a:cs typeface="Georgia"/>
                <a:sym typeface="Georgia"/>
              </a:rPr>
              <a:t>AI Taskforce</a:t>
            </a:r>
            <a:endParaRPr/>
          </a:p>
          <a:p>
            <a:pPr indent="0" lvl="0" marL="0" marR="0" rtl="0" algn="ctr">
              <a:lnSpc>
                <a:spcPct val="100000"/>
              </a:lnSpc>
              <a:spcBef>
                <a:spcPts val="0"/>
              </a:spcBef>
              <a:spcAft>
                <a:spcPts val="0"/>
              </a:spcAft>
              <a:buNone/>
            </a:pPr>
            <a:r>
              <a:rPr b="0" i="0" lang="en" sz="1000" u="none" cap="none" strike="noStrike">
                <a:solidFill>
                  <a:srgbClr val="B8B09E"/>
                </a:solidFill>
                <a:latin typeface="Calibri"/>
                <a:ea typeface="Calibri"/>
                <a:cs typeface="Calibri"/>
                <a:sym typeface="Calibri"/>
              </a:rPr>
              <a:t>Senate committee  —  this group</a:t>
            </a:r>
            <a:endParaRPr/>
          </a:p>
        </p:txBody>
      </p:sp>
      <p:sp>
        <p:nvSpPr>
          <p:cNvPr id="1485" name="Google Shape;1485;p86"/>
          <p:cNvSpPr/>
          <p:nvPr/>
        </p:nvSpPr>
        <p:spPr>
          <a:xfrm>
            <a:off x="594360" y="2423160"/>
            <a:ext cx="1828800" cy="685800"/>
          </a:xfrm>
          <a:prstGeom prst="roundRect">
            <a:avLst>
              <a:gd fmla="val 16667" name="adj"/>
            </a:avLst>
          </a:prstGeom>
          <a:solidFill>
            <a:srgbClr val="073847"/>
          </a:solidFill>
          <a:ln cap="flat" cmpd="sng" w="12700">
            <a:solidFill>
              <a:srgbClr val="E8E1D1"/>
            </a:solidFill>
            <a:prstDash val="solid"/>
            <a:round/>
            <a:headEnd len="sm" w="sm" type="none"/>
            <a:tailEnd len="sm" w="sm" type="none"/>
          </a:ln>
        </p:spPr>
        <p:txBody>
          <a:bodyPr anchorCtr="0" anchor="ctr" bIns="54850" lIns="91425" spcFirstLastPara="1" rIns="91425" wrap="square" tIns="54850">
            <a:noAutofit/>
          </a:bodyPr>
          <a:lstStyle/>
          <a:p>
            <a:pPr indent="0" lvl="0" marL="0" marR="0" rtl="0" algn="ctr">
              <a:lnSpc>
                <a:spcPct val="100000"/>
              </a:lnSpc>
              <a:spcBef>
                <a:spcPts val="0"/>
              </a:spcBef>
              <a:spcAft>
                <a:spcPts val="0"/>
              </a:spcAft>
              <a:buNone/>
            </a:pPr>
            <a:r>
              <a:rPr b="1" i="0" lang="en" sz="1300" u="none" cap="none" strike="noStrike">
                <a:solidFill>
                  <a:srgbClr val="E8E1D1"/>
                </a:solidFill>
                <a:latin typeface="Georgia"/>
                <a:ea typeface="Georgia"/>
                <a:cs typeface="Georgia"/>
                <a:sym typeface="Georgia"/>
              </a:rPr>
              <a:t>Faculty</a:t>
            </a:r>
            <a:endParaRPr/>
          </a:p>
          <a:p>
            <a:pPr indent="0" lvl="0" marL="0" marR="0" rtl="0" algn="ctr">
              <a:lnSpc>
                <a:spcPct val="100000"/>
              </a:lnSpc>
              <a:spcBef>
                <a:spcPts val="0"/>
              </a:spcBef>
              <a:spcAft>
                <a:spcPts val="0"/>
              </a:spcAft>
              <a:buNone/>
            </a:pPr>
            <a:r>
              <a:rPr b="0" i="0" lang="en" sz="900" u="none" cap="none" strike="noStrike">
                <a:solidFill>
                  <a:srgbClr val="B8B09E"/>
                </a:solidFill>
                <a:latin typeface="Calibri"/>
                <a:ea typeface="Calibri"/>
                <a:cs typeface="Calibri"/>
                <a:sym typeface="Calibri"/>
              </a:rPr>
              <a:t>Constituents we serve</a:t>
            </a:r>
            <a:endParaRPr/>
          </a:p>
        </p:txBody>
      </p:sp>
      <p:sp>
        <p:nvSpPr>
          <p:cNvPr id="1486" name="Google Shape;1486;p86"/>
          <p:cNvSpPr/>
          <p:nvPr/>
        </p:nvSpPr>
        <p:spPr>
          <a:xfrm>
            <a:off x="594360" y="3520440"/>
            <a:ext cx="1828800" cy="685800"/>
          </a:xfrm>
          <a:prstGeom prst="roundRect">
            <a:avLst>
              <a:gd fmla="val 16667" name="adj"/>
            </a:avLst>
          </a:prstGeom>
          <a:solidFill>
            <a:srgbClr val="073847"/>
          </a:solidFill>
          <a:ln cap="flat" cmpd="sng" w="12700">
            <a:solidFill>
              <a:srgbClr val="E8E1D1"/>
            </a:solidFill>
            <a:prstDash val="solid"/>
            <a:round/>
            <a:headEnd len="sm" w="sm" type="none"/>
            <a:tailEnd len="sm" w="sm" type="none"/>
          </a:ln>
        </p:spPr>
        <p:txBody>
          <a:bodyPr anchorCtr="0" anchor="ctr" bIns="54850" lIns="91425" spcFirstLastPara="1" rIns="91425" wrap="square" tIns="54850">
            <a:noAutofit/>
          </a:bodyPr>
          <a:lstStyle/>
          <a:p>
            <a:pPr indent="0" lvl="0" marL="0" marR="0" rtl="0" algn="ctr">
              <a:lnSpc>
                <a:spcPct val="100000"/>
              </a:lnSpc>
              <a:spcBef>
                <a:spcPts val="0"/>
              </a:spcBef>
              <a:spcAft>
                <a:spcPts val="0"/>
              </a:spcAft>
              <a:buNone/>
            </a:pPr>
            <a:r>
              <a:rPr b="1" i="0" lang="en" sz="1200" u="none" cap="none" strike="noStrike">
                <a:solidFill>
                  <a:srgbClr val="E8E1D1"/>
                </a:solidFill>
                <a:latin typeface="Georgia"/>
                <a:ea typeface="Georgia"/>
                <a:cs typeface="Georgia"/>
                <a:sym typeface="Georgia"/>
              </a:rPr>
              <a:t>Departments / Divisions</a:t>
            </a:r>
            <a:endParaRPr/>
          </a:p>
          <a:p>
            <a:pPr indent="0" lvl="0" marL="0" marR="0" rtl="0" algn="ctr">
              <a:lnSpc>
                <a:spcPct val="100000"/>
              </a:lnSpc>
              <a:spcBef>
                <a:spcPts val="0"/>
              </a:spcBef>
              <a:spcAft>
                <a:spcPts val="0"/>
              </a:spcAft>
              <a:buNone/>
            </a:pPr>
            <a:r>
              <a:rPr b="0" i="0" lang="en" sz="900" u="none" cap="none" strike="noStrike">
                <a:solidFill>
                  <a:srgbClr val="B8B09E"/>
                </a:solidFill>
                <a:latin typeface="Calibri"/>
                <a:ea typeface="Calibri"/>
                <a:cs typeface="Calibri"/>
                <a:sym typeface="Calibri"/>
              </a:rPr>
              <a:t>Adopt local protocols</a:t>
            </a:r>
            <a:endParaRPr/>
          </a:p>
        </p:txBody>
      </p:sp>
      <p:sp>
        <p:nvSpPr>
          <p:cNvPr id="1487" name="Google Shape;1487;p86"/>
          <p:cNvSpPr/>
          <p:nvPr/>
        </p:nvSpPr>
        <p:spPr>
          <a:xfrm>
            <a:off x="6766560" y="2331720"/>
            <a:ext cx="1828800" cy="1920240"/>
          </a:xfrm>
          <a:prstGeom prst="roundRect">
            <a:avLst>
              <a:gd fmla="val 16667" name="adj"/>
            </a:avLst>
          </a:prstGeom>
          <a:noFill/>
          <a:ln cap="flat" cmpd="sng" w="9525">
            <a:solidFill>
              <a:srgbClr val="3A6A76"/>
            </a:solidFill>
            <a:prstDash val="solid"/>
            <a:round/>
            <a:headEnd len="sm" w="sm" type="none"/>
            <a:tailEnd len="sm" w="sm" type="none"/>
          </a:ln>
        </p:spPr>
        <p:txBody>
          <a:bodyPr anchorCtr="0" anchor="ctr" bIns="45700" lIns="73150" spcFirstLastPara="1" rIns="73150"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8" name="Google Shape;1488;p86"/>
          <p:cNvSpPr txBox="1"/>
          <p:nvPr/>
        </p:nvSpPr>
        <p:spPr>
          <a:xfrm>
            <a:off x="6766560" y="2286000"/>
            <a:ext cx="1828800" cy="27432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900" u="none" cap="none" strike="noStrike">
                <a:solidFill>
                  <a:srgbClr val="C78C4E"/>
                </a:solidFill>
                <a:latin typeface="Calibri"/>
                <a:ea typeface="Calibri"/>
                <a:cs typeface="Calibri"/>
                <a:sym typeface="Calibri"/>
              </a:rPr>
              <a:t>CAMPUS GOVERNANCE</a:t>
            </a:r>
            <a:endParaRPr/>
          </a:p>
        </p:txBody>
      </p:sp>
      <p:sp>
        <p:nvSpPr>
          <p:cNvPr id="1489" name="Google Shape;1489;p86"/>
          <p:cNvSpPr txBox="1"/>
          <p:nvPr/>
        </p:nvSpPr>
        <p:spPr>
          <a:xfrm>
            <a:off x="6903720" y="2651760"/>
            <a:ext cx="1554480" cy="15544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 sz="1000" u="none" cap="none" strike="noStrike">
                <a:solidFill>
                  <a:srgbClr val="B8B09E"/>
                </a:solidFill>
                <a:latin typeface="Calibri"/>
                <a:ea typeface="Calibri"/>
                <a:cs typeface="Calibri"/>
                <a:sym typeface="Calibri"/>
              </a:rPr>
              <a:t>The Academic Senate holds primary authority over 10+1 academic and professional matters.</a:t>
            </a:r>
            <a:endParaRPr/>
          </a:p>
          <a:p>
            <a:pPr indent="0" lvl="0" marL="0" marR="0" rtl="0" algn="l">
              <a:lnSpc>
                <a:spcPct val="100000"/>
              </a:lnSpc>
              <a:spcBef>
                <a:spcPts val="0"/>
              </a:spcBef>
              <a:spcAft>
                <a:spcPts val="0"/>
              </a:spcAft>
              <a:buNone/>
            </a:pPr>
            <a:r>
              <a:t/>
            </a:r>
            <a:endParaRPr b="0" i="1" sz="1000" u="none" cap="none" strike="noStrike">
              <a:solidFill>
                <a:srgbClr val="B8B09E"/>
              </a:solidFill>
              <a:latin typeface="Calibri"/>
              <a:ea typeface="Calibri"/>
              <a:cs typeface="Calibri"/>
              <a:sym typeface="Calibri"/>
            </a:endParaRPr>
          </a:p>
          <a:p>
            <a:pPr indent="0" lvl="0" marL="0" marR="0" rtl="0" algn="l">
              <a:lnSpc>
                <a:spcPct val="100000"/>
              </a:lnSpc>
              <a:spcBef>
                <a:spcPts val="0"/>
              </a:spcBef>
              <a:spcAft>
                <a:spcPts val="0"/>
              </a:spcAft>
              <a:buNone/>
            </a:pPr>
            <a:r>
              <a:rPr b="0" i="1" lang="en" sz="1000" u="none" cap="none" strike="noStrike">
                <a:solidFill>
                  <a:srgbClr val="B8B09E"/>
                </a:solidFill>
                <a:latin typeface="Calibri"/>
                <a:ea typeface="Calibri"/>
                <a:cs typeface="Calibri"/>
                <a:sym typeface="Calibri"/>
              </a:rPr>
              <a:t>The AI Taskforce is a Senate committee — advisory to the Senate.</a:t>
            </a:r>
            <a:endParaRPr/>
          </a:p>
        </p:txBody>
      </p:sp>
      <p:cxnSp>
        <p:nvCxnSpPr>
          <p:cNvPr id="1490" name="Google Shape;1490;p86"/>
          <p:cNvCxnSpPr/>
          <p:nvPr/>
        </p:nvCxnSpPr>
        <p:spPr>
          <a:xfrm>
            <a:off x="4572000" y="1965960"/>
            <a:ext cx="0" cy="365760"/>
          </a:xfrm>
          <a:prstGeom prst="straightConnector1">
            <a:avLst/>
          </a:prstGeom>
          <a:noFill/>
          <a:ln cap="flat" cmpd="sng" w="15875">
            <a:solidFill>
              <a:srgbClr val="E8E1D1"/>
            </a:solidFill>
            <a:prstDash val="solid"/>
            <a:round/>
            <a:headEnd len="sm" w="sm" type="none"/>
            <a:tailEnd len="sm" w="sm" type="none"/>
          </a:ln>
          <a:effectLst>
            <a:outerShdw blurRad="40000" rotWithShape="0" dir="5400000" dist="20000">
              <a:srgbClr val="000000">
                <a:alpha val="38039"/>
              </a:srgbClr>
            </a:outerShdw>
          </a:effectLst>
        </p:spPr>
      </p:cxnSp>
      <p:cxnSp>
        <p:nvCxnSpPr>
          <p:cNvPr id="1491" name="Google Shape;1491;p86"/>
          <p:cNvCxnSpPr/>
          <p:nvPr/>
        </p:nvCxnSpPr>
        <p:spPr>
          <a:xfrm>
            <a:off x="4572000" y="3108960"/>
            <a:ext cx="0" cy="365760"/>
          </a:xfrm>
          <a:prstGeom prst="straightConnector1">
            <a:avLst/>
          </a:prstGeom>
          <a:noFill/>
          <a:ln cap="flat" cmpd="sng" w="22225">
            <a:solidFill>
              <a:srgbClr val="C78C4E"/>
            </a:solidFill>
            <a:prstDash val="solid"/>
            <a:round/>
            <a:headEnd len="sm" w="sm" type="none"/>
            <a:tailEnd len="sm" w="sm" type="none"/>
          </a:ln>
          <a:effectLst>
            <a:outerShdw blurRad="40000" rotWithShape="0" dir="5400000" dist="20000">
              <a:srgbClr val="000000">
                <a:alpha val="38039"/>
              </a:srgbClr>
            </a:outerShdw>
          </a:effectLst>
        </p:spPr>
      </p:cxnSp>
      <p:cxnSp>
        <p:nvCxnSpPr>
          <p:cNvPr id="1492" name="Google Shape;1492;p86"/>
          <p:cNvCxnSpPr/>
          <p:nvPr/>
        </p:nvCxnSpPr>
        <p:spPr>
          <a:xfrm flipH="1">
            <a:off x="2423160" y="2720340"/>
            <a:ext cx="960120" cy="45720"/>
          </a:xfrm>
          <a:prstGeom prst="straightConnector1">
            <a:avLst/>
          </a:prstGeom>
          <a:noFill/>
          <a:ln cap="flat" cmpd="sng" w="12700">
            <a:solidFill>
              <a:srgbClr val="E8E1D1"/>
            </a:solidFill>
            <a:prstDash val="solid"/>
            <a:round/>
            <a:headEnd len="sm" w="sm" type="none"/>
            <a:tailEnd len="sm" w="sm" type="none"/>
          </a:ln>
          <a:effectLst>
            <a:outerShdw blurRad="40000" rotWithShape="0" dir="5400000" dist="20000">
              <a:srgbClr val="000000">
                <a:alpha val="38039"/>
              </a:srgbClr>
            </a:outerShdw>
          </a:effectLst>
        </p:spPr>
      </p:cxnSp>
      <p:cxnSp>
        <p:nvCxnSpPr>
          <p:cNvPr id="1493" name="Google Shape;1493;p86"/>
          <p:cNvCxnSpPr/>
          <p:nvPr/>
        </p:nvCxnSpPr>
        <p:spPr>
          <a:xfrm>
            <a:off x="1508760" y="3108960"/>
            <a:ext cx="0" cy="411480"/>
          </a:xfrm>
          <a:prstGeom prst="straightConnector1">
            <a:avLst/>
          </a:prstGeom>
          <a:noFill/>
          <a:ln cap="flat" cmpd="sng" w="12700">
            <a:solidFill>
              <a:srgbClr val="E8E1D1"/>
            </a:solidFill>
            <a:prstDash val="solid"/>
            <a:round/>
            <a:headEnd len="sm" w="sm" type="none"/>
            <a:tailEnd len="sm" w="sm" type="none"/>
          </a:ln>
          <a:effectLst>
            <a:outerShdw blurRad="40000" rotWithShape="0" dir="5400000" dist="20000">
              <a:srgbClr val="000000">
                <a:alpha val="38039"/>
              </a:srgbClr>
            </a:outerShdw>
          </a:effectLst>
        </p:spPr>
      </p:cxnSp>
      <p:cxnSp>
        <p:nvCxnSpPr>
          <p:cNvPr id="1494" name="Google Shape;1494;p86"/>
          <p:cNvCxnSpPr/>
          <p:nvPr/>
        </p:nvCxnSpPr>
        <p:spPr>
          <a:xfrm>
            <a:off x="2423160" y="3863340"/>
            <a:ext cx="960120" cy="0"/>
          </a:xfrm>
          <a:prstGeom prst="straightConnector1">
            <a:avLst/>
          </a:prstGeom>
          <a:noFill/>
          <a:ln cap="flat" cmpd="sng" w="12700">
            <a:solidFill>
              <a:srgbClr val="C78C4E"/>
            </a:solidFill>
            <a:prstDash val="dash"/>
            <a:round/>
            <a:headEnd len="sm" w="sm" type="none"/>
            <a:tailEnd len="sm" w="sm" type="none"/>
          </a:ln>
          <a:effectLst>
            <a:outerShdw blurRad="40000" rotWithShape="0" dir="5400000" dist="20000">
              <a:srgbClr val="000000">
                <a:alpha val="38039"/>
              </a:srgbClr>
            </a:outerShdw>
          </a:effectLst>
        </p:spPr>
      </p:cxnSp>
      <p:sp>
        <p:nvSpPr>
          <p:cNvPr id="1495" name="Google Shape;1495;p86"/>
          <p:cNvSpPr txBox="1"/>
          <p:nvPr/>
        </p:nvSpPr>
        <p:spPr>
          <a:xfrm>
            <a:off x="457200" y="4617720"/>
            <a:ext cx="18288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000" u="none" cap="none" strike="noStrike">
                <a:solidFill>
                  <a:srgbClr val="E8E1D1"/>
                </a:solidFill>
                <a:latin typeface="Calibri"/>
                <a:ea typeface="Calibri"/>
                <a:cs typeface="Calibri"/>
                <a:sym typeface="Calibri"/>
              </a:rPr>
              <a:t>Direct authority</a:t>
            </a:r>
            <a:endParaRPr/>
          </a:p>
        </p:txBody>
      </p:sp>
      <p:cxnSp>
        <p:nvCxnSpPr>
          <p:cNvPr id="1496" name="Google Shape;1496;p86"/>
          <p:cNvCxnSpPr/>
          <p:nvPr/>
        </p:nvCxnSpPr>
        <p:spPr>
          <a:xfrm>
            <a:off x="2103120" y="4736592"/>
            <a:ext cx="640080" cy="0"/>
          </a:xfrm>
          <a:prstGeom prst="straightConnector1">
            <a:avLst/>
          </a:prstGeom>
          <a:noFill/>
          <a:ln cap="flat" cmpd="sng" w="19050">
            <a:solidFill>
              <a:srgbClr val="E8E1D1"/>
            </a:solidFill>
            <a:prstDash val="solid"/>
            <a:round/>
            <a:headEnd len="sm" w="sm" type="none"/>
            <a:tailEnd len="sm" w="sm" type="none"/>
          </a:ln>
          <a:effectLst>
            <a:outerShdw blurRad="40000" rotWithShape="0" dir="5400000" dist="20000">
              <a:srgbClr val="000000">
                <a:alpha val="38039"/>
              </a:srgbClr>
            </a:outerShdw>
          </a:effectLst>
        </p:spPr>
      </p:cxnSp>
      <p:sp>
        <p:nvSpPr>
          <p:cNvPr id="1497" name="Google Shape;1497;p86"/>
          <p:cNvSpPr txBox="1"/>
          <p:nvPr/>
        </p:nvSpPr>
        <p:spPr>
          <a:xfrm>
            <a:off x="2926080" y="4617720"/>
            <a:ext cx="201168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000" u="none" cap="none" strike="noStrike">
                <a:solidFill>
                  <a:srgbClr val="C78C4E"/>
                </a:solidFill>
                <a:latin typeface="Calibri"/>
                <a:ea typeface="Calibri"/>
                <a:cs typeface="Calibri"/>
                <a:sym typeface="Calibri"/>
              </a:rPr>
              <a:t>Senate committee</a:t>
            </a:r>
            <a:endParaRPr/>
          </a:p>
        </p:txBody>
      </p:sp>
      <p:cxnSp>
        <p:nvCxnSpPr>
          <p:cNvPr id="1498" name="Google Shape;1498;p86"/>
          <p:cNvCxnSpPr/>
          <p:nvPr/>
        </p:nvCxnSpPr>
        <p:spPr>
          <a:xfrm>
            <a:off x="4572000" y="4736592"/>
            <a:ext cx="640080" cy="0"/>
          </a:xfrm>
          <a:prstGeom prst="straightConnector1">
            <a:avLst/>
          </a:prstGeom>
          <a:noFill/>
          <a:ln cap="flat" cmpd="sng" w="22225">
            <a:solidFill>
              <a:srgbClr val="C78C4E"/>
            </a:solidFill>
            <a:prstDash val="solid"/>
            <a:round/>
            <a:headEnd len="sm" w="sm" type="none"/>
            <a:tailEnd len="sm" w="sm" type="none"/>
          </a:ln>
          <a:effectLst>
            <a:outerShdw blurRad="40000" rotWithShape="0" dir="5400000" dist="20000">
              <a:srgbClr val="000000">
                <a:alpha val="38039"/>
              </a:srgbClr>
            </a:outerShdw>
          </a:effectLst>
        </p:spPr>
      </p:cxnSp>
      <p:sp>
        <p:nvSpPr>
          <p:cNvPr id="1499" name="Google Shape;1499;p86"/>
          <p:cNvSpPr txBox="1"/>
          <p:nvPr/>
        </p:nvSpPr>
        <p:spPr>
          <a:xfrm>
            <a:off x="5394960" y="4617720"/>
            <a:ext cx="18288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000" u="none" cap="none" strike="noStrike">
                <a:solidFill>
                  <a:srgbClr val="C78C4E"/>
                </a:solidFill>
                <a:latin typeface="Calibri"/>
                <a:ea typeface="Calibri"/>
                <a:cs typeface="Calibri"/>
                <a:sym typeface="Calibri"/>
              </a:rPr>
              <a:t>Advisory / feedback</a:t>
            </a:r>
            <a:endParaRPr/>
          </a:p>
        </p:txBody>
      </p:sp>
      <p:cxnSp>
        <p:nvCxnSpPr>
          <p:cNvPr id="1500" name="Google Shape;1500;p86"/>
          <p:cNvCxnSpPr/>
          <p:nvPr/>
        </p:nvCxnSpPr>
        <p:spPr>
          <a:xfrm>
            <a:off x="7086600" y="4736592"/>
            <a:ext cx="640079" cy="0"/>
          </a:xfrm>
          <a:prstGeom prst="straightConnector1">
            <a:avLst/>
          </a:prstGeom>
          <a:noFill/>
          <a:ln cap="flat" cmpd="sng" w="12700">
            <a:solidFill>
              <a:srgbClr val="C78C4E"/>
            </a:solidFill>
            <a:prstDash val="dash"/>
            <a:round/>
            <a:headEnd len="sm" w="sm" type="none"/>
            <a:tailEnd len="sm" w="sm" type="none"/>
          </a:ln>
          <a:effectLst>
            <a:outerShdw blurRad="40000" rotWithShape="0" dir="5400000" dist="20000">
              <a:srgbClr val="000000">
                <a:alpha val="38039"/>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ARD MEETING">
  <a:themeElements>
    <a:clrScheme name="Simple Light">
      <a:dk1>
        <a:srgbClr val="E1DCD8"/>
      </a:dk1>
      <a:lt1>
        <a:srgbClr val="032C3C"/>
      </a:lt1>
      <a:dk2>
        <a:srgbClr val="381819"/>
      </a:dk2>
      <a:lt2>
        <a:srgbClr val="EAEAEA"/>
      </a:lt2>
      <a:accent1>
        <a:srgbClr val="BA351A"/>
      </a:accent1>
      <a:accent2>
        <a:srgbClr val="6B2A2D"/>
      </a:accent2>
      <a:accent3>
        <a:srgbClr val="E7D5A6"/>
      </a:accent3>
      <a:accent4>
        <a:srgbClr val="7EDA9C"/>
      </a:accent4>
      <a:accent5>
        <a:srgbClr val="90B3EC"/>
      </a:accent5>
      <a:accent6>
        <a:srgbClr val="E6C5B8"/>
      </a:accent6>
      <a:hlink>
        <a:srgbClr val="9E9E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